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3" r:id="rId2"/>
  </p:sldMasterIdLst>
  <p:notesMasterIdLst>
    <p:notesMasterId r:id="rId37"/>
  </p:notesMasterIdLst>
  <p:handoutMasterIdLst>
    <p:handoutMasterId r:id="rId38"/>
  </p:handoutMasterIdLst>
  <p:sldIdLst>
    <p:sldId id="258" r:id="rId3"/>
    <p:sldId id="257" r:id="rId4"/>
    <p:sldId id="360" r:id="rId5"/>
    <p:sldId id="278" r:id="rId6"/>
    <p:sldId id="444" r:id="rId7"/>
    <p:sldId id="397" r:id="rId8"/>
    <p:sldId id="361" r:id="rId9"/>
    <p:sldId id="419" r:id="rId10"/>
    <p:sldId id="421" r:id="rId11"/>
    <p:sldId id="420" r:id="rId12"/>
    <p:sldId id="422" r:id="rId13"/>
    <p:sldId id="423" r:id="rId14"/>
    <p:sldId id="418" r:id="rId15"/>
    <p:sldId id="479" r:id="rId16"/>
    <p:sldId id="495" r:id="rId17"/>
    <p:sldId id="489" r:id="rId18"/>
    <p:sldId id="493" r:id="rId19"/>
    <p:sldId id="490" r:id="rId20"/>
    <p:sldId id="492" r:id="rId21"/>
    <p:sldId id="483" r:id="rId22"/>
    <p:sldId id="491" r:id="rId23"/>
    <p:sldId id="494" r:id="rId24"/>
    <p:sldId id="279" r:id="rId25"/>
    <p:sldId id="435" r:id="rId26"/>
    <p:sldId id="437" r:id="rId27"/>
    <p:sldId id="438" r:id="rId28"/>
    <p:sldId id="439" r:id="rId29"/>
    <p:sldId id="497" r:id="rId30"/>
    <p:sldId id="501" r:id="rId31"/>
    <p:sldId id="498" r:id="rId32"/>
    <p:sldId id="500" r:id="rId33"/>
    <p:sldId id="499" r:id="rId34"/>
    <p:sldId id="502" r:id="rId35"/>
    <p:sldId id="5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F7B93-A293-4DBC-A532-890C03AFC90E}" v="78" dt="2024-02-26T01:02:28.195"/>
    <p1510:client id="{816FAB69-79F7-47A1-8EEE-0B6258F9E45D}" v="66" dt="2024-02-26T18:01:55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5359" autoAdjust="0"/>
  </p:normalViewPr>
  <p:slideViewPr>
    <p:cSldViewPr snapToGrid="0" showGuides="1">
      <p:cViewPr varScale="1">
        <p:scale>
          <a:sx n="147" d="100"/>
          <a:sy n="147" d="100"/>
        </p:scale>
        <p:origin x="120" y="25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816FAB69-79F7-47A1-8EEE-0B6258F9E45D}"/>
    <pc:docChg chg="custSel addSld delSld modSld sldOrd">
      <pc:chgData name="Jha, Aryan Ritwajeet" userId="2aad577e-539b-449b-83a6-8d411f484b4d" providerId="ADAL" clId="{816FAB69-79F7-47A1-8EEE-0B6258F9E45D}" dt="2024-02-26T18:02:36.975" v="526" actId="47"/>
      <pc:docMkLst>
        <pc:docMk/>
      </pc:docMkLst>
      <pc:sldChg chg="ord">
        <pc:chgData name="Jha, Aryan Ritwajeet" userId="2aad577e-539b-449b-83a6-8d411f484b4d" providerId="ADAL" clId="{816FAB69-79F7-47A1-8EEE-0B6258F9E45D}" dt="2024-02-26T16:48:58.214" v="1"/>
        <pc:sldMkLst>
          <pc:docMk/>
          <pc:sldMk cId="2564785954" sldId="360"/>
        </pc:sldMkLst>
      </pc:sldChg>
      <pc:sldChg chg="add del">
        <pc:chgData name="Jha, Aryan Ritwajeet" userId="2aad577e-539b-449b-83a6-8d411f484b4d" providerId="ADAL" clId="{816FAB69-79F7-47A1-8EEE-0B6258F9E45D}" dt="2024-02-26T16:57:26.369" v="174" actId="47"/>
        <pc:sldMkLst>
          <pc:docMk/>
          <pc:sldMk cId="4150654093" sldId="496"/>
        </pc:sldMkLst>
      </pc:sldChg>
      <pc:sldChg chg="modSp add mod">
        <pc:chgData name="Jha, Aryan Ritwajeet" userId="2aad577e-539b-449b-83a6-8d411f484b4d" providerId="ADAL" clId="{816FAB69-79F7-47A1-8EEE-0B6258F9E45D}" dt="2024-02-26T16:57:16.343" v="173" actId="255"/>
        <pc:sldMkLst>
          <pc:docMk/>
          <pc:sldMk cId="1972395241" sldId="497"/>
        </pc:sldMkLst>
        <pc:spChg chg="mod">
          <ac:chgData name="Jha, Aryan Ritwajeet" userId="2aad577e-539b-449b-83a6-8d411f484b4d" providerId="ADAL" clId="{816FAB69-79F7-47A1-8EEE-0B6258F9E45D}" dt="2024-02-26T16:56:31.281" v="65" actId="20577"/>
          <ac:spMkLst>
            <pc:docMk/>
            <pc:sldMk cId="1972395241" sldId="497"/>
            <ac:spMk id="2" creationId="{0AA6C0FA-D729-13CA-6325-CF876E8800F3}"/>
          </ac:spMkLst>
        </pc:spChg>
        <pc:spChg chg="mod">
          <ac:chgData name="Jha, Aryan Ritwajeet" userId="2aad577e-539b-449b-83a6-8d411f484b4d" providerId="ADAL" clId="{816FAB69-79F7-47A1-8EEE-0B6258F9E45D}" dt="2024-02-26T16:57:16.343" v="173" actId="255"/>
          <ac:spMkLst>
            <pc:docMk/>
            <pc:sldMk cId="1972395241" sldId="497"/>
            <ac:spMk id="3" creationId="{5EB954D4-E59D-C964-4F6D-6AE056AA56AA}"/>
          </ac:spMkLst>
        </pc:spChg>
      </pc:sldChg>
      <pc:sldChg chg="addSp delSp modSp new mod">
        <pc:chgData name="Jha, Aryan Ritwajeet" userId="2aad577e-539b-449b-83a6-8d411f484b4d" providerId="ADAL" clId="{816FAB69-79F7-47A1-8EEE-0B6258F9E45D}" dt="2024-02-26T17:57:19.367" v="368" actId="1076"/>
        <pc:sldMkLst>
          <pc:docMk/>
          <pc:sldMk cId="412148921" sldId="498"/>
        </pc:sldMkLst>
        <pc:spChg chg="mod">
          <ac:chgData name="Jha, Aryan Ritwajeet" userId="2aad577e-539b-449b-83a6-8d411f484b4d" providerId="ADAL" clId="{816FAB69-79F7-47A1-8EEE-0B6258F9E45D}" dt="2024-02-26T17:53:32.870" v="295" actId="20577"/>
          <ac:spMkLst>
            <pc:docMk/>
            <pc:sldMk cId="412148921" sldId="498"/>
            <ac:spMk id="2" creationId="{A74E71E3-BE87-5ECB-8D2C-52378EE77B76}"/>
          </ac:spMkLst>
        </pc:spChg>
        <pc:spChg chg="del">
          <ac:chgData name="Jha, Aryan Ritwajeet" userId="2aad577e-539b-449b-83a6-8d411f484b4d" providerId="ADAL" clId="{816FAB69-79F7-47A1-8EEE-0B6258F9E45D}" dt="2024-02-26T17:54:33.122" v="296"/>
          <ac:spMkLst>
            <pc:docMk/>
            <pc:sldMk cId="412148921" sldId="498"/>
            <ac:spMk id="3" creationId="{BE58E3CC-27C7-CE70-AE00-732FAD22F0BC}"/>
          </ac:spMkLst>
        </pc:spChg>
        <pc:spChg chg="add del mod">
          <ac:chgData name="Jha, Aryan Ritwajeet" userId="2aad577e-539b-449b-83a6-8d411f484b4d" providerId="ADAL" clId="{816FAB69-79F7-47A1-8EEE-0B6258F9E45D}" dt="2024-02-26T17:54:52.744" v="304"/>
          <ac:spMkLst>
            <pc:docMk/>
            <pc:sldMk cId="412148921" sldId="498"/>
            <ac:spMk id="7" creationId="{73BB21FF-660E-A143-8AC2-DC9DFE70047F}"/>
          </ac:spMkLst>
        </pc:spChg>
        <pc:spChg chg="add del mod">
          <ac:chgData name="Jha, Aryan Ritwajeet" userId="2aad577e-539b-449b-83a6-8d411f484b4d" providerId="ADAL" clId="{816FAB69-79F7-47A1-8EEE-0B6258F9E45D}" dt="2024-02-26T17:56:54.849" v="358" actId="478"/>
          <ac:spMkLst>
            <pc:docMk/>
            <pc:sldMk cId="412148921" sldId="498"/>
            <ac:spMk id="19" creationId="{B72470B1-A019-36D1-04EF-729B9E380DF5}"/>
          </ac:spMkLst>
        </pc:spChg>
        <pc:picChg chg="add del mod">
          <ac:chgData name="Jha, Aryan Ritwajeet" userId="2aad577e-539b-449b-83a6-8d411f484b4d" providerId="ADAL" clId="{816FAB69-79F7-47A1-8EEE-0B6258F9E45D}" dt="2024-02-26T17:54:42.507" v="303" actId="478"/>
          <ac:picMkLst>
            <pc:docMk/>
            <pc:sldMk cId="412148921" sldId="498"/>
            <ac:picMk id="5" creationId="{4CBBB10D-B3ED-1965-46D7-8FF4B994B2E8}"/>
          </ac:picMkLst>
        </pc:picChg>
        <pc:picChg chg="add del mod">
          <ac:chgData name="Jha, Aryan Ritwajeet" userId="2aad577e-539b-449b-83a6-8d411f484b4d" providerId="ADAL" clId="{816FAB69-79F7-47A1-8EEE-0B6258F9E45D}" dt="2024-02-26T17:56:01.332" v="343" actId="21"/>
          <ac:picMkLst>
            <pc:docMk/>
            <pc:sldMk cId="412148921" sldId="498"/>
            <ac:picMk id="9" creationId="{CD006EAB-3BFF-2BEB-81B6-1D6E45A79307}"/>
          </ac:picMkLst>
        </pc:picChg>
        <pc:picChg chg="add del mod">
          <ac:chgData name="Jha, Aryan Ritwajeet" userId="2aad577e-539b-449b-83a6-8d411f484b4d" providerId="ADAL" clId="{816FAB69-79F7-47A1-8EEE-0B6258F9E45D}" dt="2024-02-26T17:55:04.368" v="319" actId="478"/>
          <ac:picMkLst>
            <pc:docMk/>
            <pc:sldMk cId="412148921" sldId="498"/>
            <ac:picMk id="11" creationId="{E1115E25-3FD9-EB5F-AA92-951D14B10969}"/>
          </ac:picMkLst>
        </pc:picChg>
        <pc:picChg chg="add mod">
          <ac:chgData name="Jha, Aryan Ritwajeet" userId="2aad577e-539b-449b-83a6-8d411f484b4d" providerId="ADAL" clId="{816FAB69-79F7-47A1-8EEE-0B6258F9E45D}" dt="2024-02-26T17:56:58.088" v="359" actId="1076"/>
          <ac:picMkLst>
            <pc:docMk/>
            <pc:sldMk cId="412148921" sldId="498"/>
            <ac:picMk id="13" creationId="{53262FB3-5870-3E61-A9B6-0E3337BE70C6}"/>
          </ac:picMkLst>
        </pc:picChg>
        <pc:picChg chg="add del mod">
          <ac:chgData name="Jha, Aryan Ritwajeet" userId="2aad577e-539b-449b-83a6-8d411f484b4d" providerId="ADAL" clId="{816FAB69-79F7-47A1-8EEE-0B6258F9E45D}" dt="2024-02-26T17:54:57.821" v="316" actId="478"/>
          <ac:picMkLst>
            <pc:docMk/>
            <pc:sldMk cId="412148921" sldId="498"/>
            <ac:picMk id="15" creationId="{B248B819-D41A-087A-6B5F-CC23D3C7889B}"/>
          </ac:picMkLst>
        </pc:picChg>
        <pc:picChg chg="add del mod">
          <ac:chgData name="Jha, Aryan Ritwajeet" userId="2aad577e-539b-449b-83a6-8d411f484b4d" providerId="ADAL" clId="{816FAB69-79F7-47A1-8EEE-0B6258F9E45D}" dt="2024-02-26T17:55:58.223" v="341" actId="478"/>
          <ac:picMkLst>
            <pc:docMk/>
            <pc:sldMk cId="412148921" sldId="498"/>
            <ac:picMk id="17" creationId="{282D38DD-D7B4-E08B-E08A-E457DE0BC6D3}"/>
          </ac:picMkLst>
        </pc:picChg>
        <pc:picChg chg="add del mod">
          <ac:chgData name="Jha, Aryan Ritwajeet" userId="2aad577e-539b-449b-83a6-8d411f484b4d" providerId="ADAL" clId="{816FAB69-79F7-47A1-8EEE-0B6258F9E45D}" dt="2024-02-26T17:57:10.340" v="363" actId="478"/>
          <ac:picMkLst>
            <pc:docMk/>
            <pc:sldMk cId="412148921" sldId="498"/>
            <ac:picMk id="21" creationId="{2604A7CC-B694-A214-ACB2-6C53374A6C87}"/>
          </ac:picMkLst>
        </pc:picChg>
        <pc:picChg chg="add mod">
          <ac:chgData name="Jha, Aryan Ritwajeet" userId="2aad577e-539b-449b-83a6-8d411f484b4d" providerId="ADAL" clId="{816FAB69-79F7-47A1-8EEE-0B6258F9E45D}" dt="2024-02-26T17:57:19.367" v="368" actId="1076"/>
          <ac:picMkLst>
            <pc:docMk/>
            <pc:sldMk cId="412148921" sldId="498"/>
            <ac:picMk id="23" creationId="{4BC5EACC-0290-1FC3-8B1A-54248522400A}"/>
          </ac:picMkLst>
        </pc:picChg>
      </pc:sldChg>
      <pc:sldChg chg="modSp add mod">
        <pc:chgData name="Jha, Aryan Ritwajeet" userId="2aad577e-539b-449b-83a6-8d411f484b4d" providerId="ADAL" clId="{816FAB69-79F7-47A1-8EEE-0B6258F9E45D}" dt="2024-02-26T18:00:59.444" v="498" actId="1076"/>
        <pc:sldMkLst>
          <pc:docMk/>
          <pc:sldMk cId="2791047984" sldId="499"/>
        </pc:sldMkLst>
        <pc:picChg chg="mod">
          <ac:chgData name="Jha, Aryan Ritwajeet" userId="2aad577e-539b-449b-83a6-8d411f484b4d" providerId="ADAL" clId="{816FAB69-79F7-47A1-8EEE-0B6258F9E45D}" dt="2024-02-26T18:00:59.444" v="498" actId="1076"/>
          <ac:picMkLst>
            <pc:docMk/>
            <pc:sldMk cId="2791047984" sldId="499"/>
            <ac:picMk id="5" creationId="{195B7209-C05B-E75B-E158-F4C653721B61}"/>
          </ac:picMkLst>
        </pc:picChg>
      </pc:sldChg>
      <pc:sldChg chg="addSp delSp modSp add mod">
        <pc:chgData name="Jha, Aryan Ritwajeet" userId="2aad577e-539b-449b-83a6-8d411f484b4d" providerId="ADAL" clId="{816FAB69-79F7-47A1-8EEE-0B6258F9E45D}" dt="2024-02-26T17:57:58.860" v="383" actId="1076"/>
        <pc:sldMkLst>
          <pc:docMk/>
          <pc:sldMk cId="1701095336" sldId="500"/>
        </pc:sldMkLst>
        <pc:spChg chg="add del mod">
          <ac:chgData name="Jha, Aryan Ritwajeet" userId="2aad577e-539b-449b-83a6-8d411f484b4d" providerId="ADAL" clId="{816FAB69-79F7-47A1-8EEE-0B6258F9E45D}" dt="2024-02-26T17:57:24.550" v="369" actId="478"/>
          <ac:spMkLst>
            <pc:docMk/>
            <pc:sldMk cId="1701095336" sldId="500"/>
            <ac:spMk id="4" creationId="{1505AAF9-1B7F-819B-D8B5-F626A5C53CCD}"/>
          </ac:spMkLst>
        </pc:spChg>
        <pc:picChg chg="add mod">
          <ac:chgData name="Jha, Aryan Ritwajeet" userId="2aad577e-539b-449b-83a6-8d411f484b4d" providerId="ADAL" clId="{816FAB69-79F7-47A1-8EEE-0B6258F9E45D}" dt="2024-02-26T17:57:44.597" v="375" actId="1076"/>
          <ac:picMkLst>
            <pc:docMk/>
            <pc:sldMk cId="1701095336" sldId="500"/>
            <ac:picMk id="6" creationId="{1FD4B83A-A909-DBFF-9B22-C19CD51C304D}"/>
          </ac:picMkLst>
        </pc:picChg>
        <pc:picChg chg="add mod">
          <ac:chgData name="Jha, Aryan Ritwajeet" userId="2aad577e-539b-449b-83a6-8d411f484b4d" providerId="ADAL" clId="{816FAB69-79F7-47A1-8EEE-0B6258F9E45D}" dt="2024-02-26T17:57:58.860" v="383" actId="1076"/>
          <ac:picMkLst>
            <pc:docMk/>
            <pc:sldMk cId="1701095336" sldId="500"/>
            <ac:picMk id="8" creationId="{999B85FC-B592-B7DF-7107-D0D7FFE04F20}"/>
          </ac:picMkLst>
        </pc:picChg>
        <pc:picChg chg="del">
          <ac:chgData name="Jha, Aryan Ritwajeet" userId="2aad577e-539b-449b-83a6-8d411f484b4d" providerId="ADAL" clId="{816FAB69-79F7-47A1-8EEE-0B6258F9E45D}" dt="2024-02-26T17:55:44.553" v="339" actId="21"/>
          <ac:picMkLst>
            <pc:docMk/>
            <pc:sldMk cId="1701095336" sldId="500"/>
            <ac:picMk id="9" creationId="{2064D0FA-97FF-3718-9ED2-6533889B63C4}"/>
          </ac:picMkLst>
        </pc:picChg>
        <pc:picChg chg="del">
          <ac:chgData name="Jha, Aryan Ritwajeet" userId="2aad577e-539b-449b-83a6-8d411f484b4d" providerId="ADAL" clId="{816FAB69-79F7-47A1-8EEE-0B6258F9E45D}" dt="2024-02-26T17:55:44.553" v="339" actId="21"/>
          <ac:picMkLst>
            <pc:docMk/>
            <pc:sldMk cId="1701095336" sldId="500"/>
            <ac:picMk id="13" creationId="{96C21342-94F4-2180-24C3-F674BA598EBF}"/>
          </ac:picMkLst>
        </pc:picChg>
        <pc:picChg chg="mod">
          <ac:chgData name="Jha, Aryan Ritwajeet" userId="2aad577e-539b-449b-83a6-8d411f484b4d" providerId="ADAL" clId="{816FAB69-79F7-47A1-8EEE-0B6258F9E45D}" dt="2024-02-26T17:57:25.877" v="370" actId="1076"/>
          <ac:picMkLst>
            <pc:docMk/>
            <pc:sldMk cId="1701095336" sldId="500"/>
            <ac:picMk id="17" creationId="{1024EE0A-0A95-28AE-7E39-B731FF5D375F}"/>
          </ac:picMkLst>
        </pc:picChg>
      </pc:sldChg>
      <pc:sldChg chg="addSp delSp modSp add mod ord">
        <pc:chgData name="Jha, Aryan Ritwajeet" userId="2aad577e-539b-449b-83a6-8d411f484b4d" providerId="ADAL" clId="{816FAB69-79F7-47A1-8EEE-0B6258F9E45D}" dt="2024-02-26T17:56:50.183" v="357" actId="1076"/>
        <pc:sldMkLst>
          <pc:docMk/>
          <pc:sldMk cId="779207288" sldId="501"/>
        </pc:sldMkLst>
        <pc:spChg chg="del">
          <ac:chgData name="Jha, Aryan Ritwajeet" userId="2aad577e-539b-449b-83a6-8d411f484b4d" providerId="ADAL" clId="{816FAB69-79F7-47A1-8EEE-0B6258F9E45D}" dt="2024-02-26T17:56:11.845" v="347" actId="478"/>
          <ac:spMkLst>
            <pc:docMk/>
            <pc:sldMk cId="779207288" sldId="501"/>
            <ac:spMk id="19" creationId="{F43F1651-12A0-E7ED-04D4-975EEF8877C3}"/>
          </ac:spMkLst>
        </pc:spChg>
        <pc:picChg chg="add mod">
          <ac:chgData name="Jha, Aryan Ritwajeet" userId="2aad577e-539b-449b-83a6-8d411f484b4d" providerId="ADAL" clId="{816FAB69-79F7-47A1-8EEE-0B6258F9E45D}" dt="2024-02-26T17:56:50.183" v="357" actId="1076"/>
          <ac:picMkLst>
            <pc:docMk/>
            <pc:sldMk cId="779207288" sldId="501"/>
            <ac:picMk id="4" creationId="{42147557-8907-824C-5005-FFAF22F1C124}"/>
          </ac:picMkLst>
        </pc:picChg>
        <pc:picChg chg="add mod">
          <ac:chgData name="Jha, Aryan Ritwajeet" userId="2aad577e-539b-449b-83a6-8d411f484b4d" providerId="ADAL" clId="{816FAB69-79F7-47A1-8EEE-0B6258F9E45D}" dt="2024-02-26T17:56:33.897" v="352" actId="1076"/>
          <ac:picMkLst>
            <pc:docMk/>
            <pc:sldMk cId="779207288" sldId="501"/>
            <ac:picMk id="9" creationId="{CD006EAB-3BFF-2BEB-81B6-1D6E45A79307}"/>
          </ac:picMkLst>
        </pc:picChg>
        <pc:picChg chg="del">
          <ac:chgData name="Jha, Aryan Ritwajeet" userId="2aad577e-539b-449b-83a6-8d411f484b4d" providerId="ADAL" clId="{816FAB69-79F7-47A1-8EEE-0B6258F9E45D}" dt="2024-02-26T17:56:13.200" v="348" actId="478"/>
          <ac:picMkLst>
            <pc:docMk/>
            <pc:sldMk cId="779207288" sldId="501"/>
            <ac:picMk id="13" creationId="{CE276BFE-3C66-F2F1-3C80-7F536018DDB3}"/>
          </ac:picMkLst>
        </pc:picChg>
      </pc:sldChg>
      <pc:sldChg chg="addSp delSp modSp new mod">
        <pc:chgData name="Jha, Aryan Ritwajeet" userId="2aad577e-539b-449b-83a6-8d411f484b4d" providerId="ADAL" clId="{816FAB69-79F7-47A1-8EEE-0B6258F9E45D}" dt="2024-02-26T18:02:15.744" v="515" actId="1076"/>
        <pc:sldMkLst>
          <pc:docMk/>
          <pc:sldMk cId="2593721789" sldId="502"/>
        </pc:sldMkLst>
        <pc:spChg chg="mod">
          <ac:chgData name="Jha, Aryan Ritwajeet" userId="2aad577e-539b-449b-83a6-8d411f484b4d" providerId="ADAL" clId="{816FAB69-79F7-47A1-8EEE-0B6258F9E45D}" dt="2024-02-26T17:58:31.548" v="490" actId="20577"/>
          <ac:spMkLst>
            <pc:docMk/>
            <pc:sldMk cId="2593721789" sldId="502"/>
            <ac:spMk id="2" creationId="{F80EB875-2D24-8013-BB56-9A7188439808}"/>
          </ac:spMkLst>
        </pc:spChg>
        <pc:spChg chg="del">
          <ac:chgData name="Jha, Aryan Ritwajeet" userId="2aad577e-539b-449b-83a6-8d411f484b4d" providerId="ADAL" clId="{816FAB69-79F7-47A1-8EEE-0B6258F9E45D}" dt="2024-02-26T18:01:55.388" v="500"/>
          <ac:spMkLst>
            <pc:docMk/>
            <pc:sldMk cId="2593721789" sldId="502"/>
            <ac:spMk id="3" creationId="{C000F9DC-97F4-739D-2209-A7A12473CCA4}"/>
          </ac:spMkLst>
        </pc:spChg>
        <pc:graphicFrameChg chg="add del mod">
          <ac:chgData name="Jha, Aryan Ritwajeet" userId="2aad577e-539b-449b-83a6-8d411f484b4d" providerId="ADAL" clId="{816FAB69-79F7-47A1-8EEE-0B6258F9E45D}" dt="2024-02-26T17:59:05.146" v="492" actId="478"/>
          <ac:graphicFrameMkLst>
            <pc:docMk/>
            <pc:sldMk cId="2593721789" sldId="502"/>
            <ac:graphicFrameMk id="4" creationId="{4F100F17-A7B0-6FC3-41EB-CE9347078470}"/>
          </ac:graphicFrameMkLst>
        </pc:graphicFrameChg>
        <pc:picChg chg="add del mod">
          <ac:chgData name="Jha, Aryan Ritwajeet" userId="2aad577e-539b-449b-83a6-8d411f484b4d" providerId="ADAL" clId="{816FAB69-79F7-47A1-8EEE-0B6258F9E45D}" dt="2024-02-26T18:01:27.329" v="499" actId="478"/>
          <ac:picMkLst>
            <pc:docMk/>
            <pc:sldMk cId="2593721789" sldId="502"/>
            <ac:picMk id="6" creationId="{8A6BF9B2-4574-9210-4E0B-6D4ACCE6E3F0}"/>
          </ac:picMkLst>
        </pc:picChg>
        <pc:picChg chg="add mod">
          <ac:chgData name="Jha, Aryan Ritwajeet" userId="2aad577e-539b-449b-83a6-8d411f484b4d" providerId="ADAL" clId="{816FAB69-79F7-47A1-8EEE-0B6258F9E45D}" dt="2024-02-26T18:02:15.744" v="515" actId="1076"/>
          <ac:picMkLst>
            <pc:docMk/>
            <pc:sldMk cId="2593721789" sldId="502"/>
            <ac:picMk id="8" creationId="{DAD0AA4D-1988-4BE1-FC9E-81627E46AACE}"/>
          </ac:picMkLst>
        </pc:picChg>
        <pc:picChg chg="add del mod">
          <ac:chgData name="Jha, Aryan Ritwajeet" userId="2aad577e-539b-449b-83a6-8d411f484b4d" providerId="ADAL" clId="{816FAB69-79F7-47A1-8EEE-0B6258F9E45D}" dt="2024-02-26T18:02:14.817" v="514" actId="478"/>
          <ac:picMkLst>
            <pc:docMk/>
            <pc:sldMk cId="2593721789" sldId="502"/>
            <ac:picMk id="10" creationId="{76455268-9BDF-8046-2772-7BE2724CCB46}"/>
          </ac:picMkLst>
        </pc:picChg>
        <pc:picChg chg="add del mod">
          <ac:chgData name="Jha, Aryan Ritwajeet" userId="2aad577e-539b-449b-83a6-8d411f484b4d" providerId="ADAL" clId="{816FAB69-79F7-47A1-8EEE-0B6258F9E45D}" dt="2024-02-26T18:02:14.817" v="514" actId="478"/>
          <ac:picMkLst>
            <pc:docMk/>
            <pc:sldMk cId="2593721789" sldId="502"/>
            <ac:picMk id="12" creationId="{CBB3A1B3-5430-727C-5264-6F6059935754}"/>
          </ac:picMkLst>
        </pc:picChg>
      </pc:sldChg>
      <pc:sldChg chg="addSp delSp modSp add mod">
        <pc:chgData name="Jha, Aryan Ritwajeet" userId="2aad577e-539b-449b-83a6-8d411f484b4d" providerId="ADAL" clId="{816FAB69-79F7-47A1-8EEE-0B6258F9E45D}" dt="2024-02-26T18:02:26.908" v="520" actId="1076"/>
        <pc:sldMkLst>
          <pc:docMk/>
          <pc:sldMk cId="3834502469" sldId="503"/>
        </pc:sldMkLst>
        <pc:spChg chg="add del mod">
          <ac:chgData name="Jha, Aryan Ritwajeet" userId="2aad577e-539b-449b-83a6-8d411f484b4d" providerId="ADAL" clId="{816FAB69-79F7-47A1-8EEE-0B6258F9E45D}" dt="2024-02-26T18:02:23.157" v="517" actId="478"/>
          <ac:spMkLst>
            <pc:docMk/>
            <pc:sldMk cId="3834502469" sldId="503"/>
            <ac:spMk id="4" creationId="{144CD221-DA89-797B-5E04-CC41ED144F5E}"/>
          </ac:spMkLst>
        </pc:spChg>
        <pc:picChg chg="del">
          <ac:chgData name="Jha, Aryan Ritwajeet" userId="2aad577e-539b-449b-83a6-8d411f484b4d" providerId="ADAL" clId="{816FAB69-79F7-47A1-8EEE-0B6258F9E45D}" dt="2024-02-26T18:02:19.656" v="516" actId="478"/>
          <ac:picMkLst>
            <pc:docMk/>
            <pc:sldMk cId="3834502469" sldId="503"/>
            <ac:picMk id="8" creationId="{F1C4844C-0661-FBC6-DD0E-D6A2B4D42F09}"/>
          </ac:picMkLst>
        </pc:picChg>
        <pc:picChg chg="mod">
          <ac:chgData name="Jha, Aryan Ritwajeet" userId="2aad577e-539b-449b-83a6-8d411f484b4d" providerId="ADAL" clId="{816FAB69-79F7-47A1-8EEE-0B6258F9E45D}" dt="2024-02-26T18:02:26.908" v="520" actId="1076"/>
          <ac:picMkLst>
            <pc:docMk/>
            <pc:sldMk cId="3834502469" sldId="503"/>
            <ac:picMk id="10" creationId="{40F30339-72B7-72CB-1AFD-26E3292BD1C9}"/>
          </ac:picMkLst>
        </pc:picChg>
        <pc:picChg chg="del">
          <ac:chgData name="Jha, Aryan Ritwajeet" userId="2aad577e-539b-449b-83a6-8d411f484b4d" providerId="ADAL" clId="{816FAB69-79F7-47A1-8EEE-0B6258F9E45D}" dt="2024-02-26T18:02:19.656" v="516" actId="478"/>
          <ac:picMkLst>
            <pc:docMk/>
            <pc:sldMk cId="3834502469" sldId="503"/>
            <ac:picMk id="12" creationId="{CD8AEF5A-0EE8-A0BD-18C5-A18DD4805795}"/>
          </ac:picMkLst>
        </pc:picChg>
      </pc:sldChg>
      <pc:sldChg chg="addSp delSp modSp add del mod">
        <pc:chgData name="Jha, Aryan Ritwajeet" userId="2aad577e-539b-449b-83a6-8d411f484b4d" providerId="ADAL" clId="{816FAB69-79F7-47A1-8EEE-0B6258F9E45D}" dt="2024-02-26T18:02:36.975" v="526" actId="47"/>
        <pc:sldMkLst>
          <pc:docMk/>
          <pc:sldMk cId="2488487019" sldId="504"/>
        </pc:sldMkLst>
        <pc:spChg chg="add del mod">
          <ac:chgData name="Jha, Aryan Ritwajeet" userId="2aad577e-539b-449b-83a6-8d411f484b4d" providerId="ADAL" clId="{816FAB69-79F7-47A1-8EEE-0B6258F9E45D}" dt="2024-02-26T18:02:32.501" v="523" actId="478"/>
          <ac:spMkLst>
            <pc:docMk/>
            <pc:sldMk cId="2488487019" sldId="504"/>
            <ac:spMk id="4" creationId="{D3A027F9-07BA-A0FF-4061-8DAED0217626}"/>
          </ac:spMkLst>
        </pc:spChg>
        <pc:picChg chg="del">
          <ac:chgData name="Jha, Aryan Ritwajeet" userId="2aad577e-539b-449b-83a6-8d411f484b4d" providerId="ADAL" clId="{816FAB69-79F7-47A1-8EEE-0B6258F9E45D}" dt="2024-02-26T18:02:29.663" v="521" actId="478"/>
          <ac:picMkLst>
            <pc:docMk/>
            <pc:sldMk cId="2488487019" sldId="504"/>
            <ac:picMk id="8" creationId="{D35909BB-7AB7-040B-005A-6B59FAC3D1DC}"/>
          </ac:picMkLst>
        </pc:picChg>
        <pc:picChg chg="del">
          <ac:chgData name="Jha, Aryan Ritwajeet" userId="2aad577e-539b-449b-83a6-8d411f484b4d" providerId="ADAL" clId="{816FAB69-79F7-47A1-8EEE-0B6258F9E45D}" dt="2024-02-26T18:02:31.008" v="522" actId="478"/>
          <ac:picMkLst>
            <pc:docMk/>
            <pc:sldMk cId="2488487019" sldId="504"/>
            <ac:picMk id="10" creationId="{342C4CBB-B456-0F8D-336D-003F1C2EE2F2}"/>
          </ac:picMkLst>
        </pc:picChg>
        <pc:picChg chg="del mod">
          <ac:chgData name="Jha, Aryan Ritwajeet" userId="2aad577e-539b-449b-83a6-8d411f484b4d" providerId="ADAL" clId="{816FAB69-79F7-47A1-8EEE-0B6258F9E45D}" dt="2024-02-26T18:02:35.188" v="525" actId="478"/>
          <ac:picMkLst>
            <pc:docMk/>
            <pc:sldMk cId="2488487019" sldId="504"/>
            <ac:picMk id="12" creationId="{B613EB55-64B4-33A5-95A2-2294983B827A}"/>
          </ac:picMkLst>
        </pc:picChg>
      </pc:sldChg>
    </pc:docChg>
  </pc:docChgLst>
  <pc:docChgLst>
    <pc:chgData name="Jha, Aryan Ritwajeet" userId="2aad577e-539b-449b-83a6-8d411f484b4d" providerId="ADAL" clId="{422F7B93-A293-4DBC-A532-890C03AFC90E}"/>
    <pc:docChg chg="custSel addSld delSld modSld">
      <pc:chgData name="Jha, Aryan Ritwajeet" userId="2aad577e-539b-449b-83a6-8d411f484b4d" providerId="ADAL" clId="{422F7B93-A293-4DBC-A532-890C03AFC90E}" dt="2024-02-26T01:02:59.889" v="418" actId="14826"/>
      <pc:docMkLst>
        <pc:docMk/>
      </pc:docMkLst>
      <pc:sldChg chg="modSp add mod">
        <pc:chgData name="Jha, Aryan Ritwajeet" userId="2aad577e-539b-449b-83a6-8d411f484b4d" providerId="ADAL" clId="{422F7B93-A293-4DBC-A532-890C03AFC90E}" dt="2024-02-26T00:12:08.859" v="103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422F7B93-A293-4DBC-A532-890C03AFC90E}" dt="2024-02-26T00:12:08.859" v="10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422F7B93-A293-4DBC-A532-890C03AFC90E}" dt="2024-02-26T00:06:05.370" v="91" actId="404"/>
          <ac:spMkLst>
            <pc:docMk/>
            <pc:sldMk cId="3211284466" sldId="257"/>
            <ac:spMk id="3" creationId="{2BE68964-B8D8-4EBC-B9D3-CCA6FA2AC332}"/>
          </ac:spMkLst>
        </pc:spChg>
      </pc:sldChg>
      <pc:sldChg chg="add del">
        <pc:chgData name="Jha, Aryan Ritwajeet" userId="2aad577e-539b-449b-83a6-8d411f484b4d" providerId="ADAL" clId="{422F7B93-A293-4DBC-A532-890C03AFC90E}" dt="2024-02-26T00:11:58.874" v="93" actId="47"/>
        <pc:sldMkLst>
          <pc:docMk/>
          <pc:sldMk cId="119915093" sldId="259"/>
        </pc:sldMkLst>
      </pc:sldChg>
      <pc:sldChg chg="modSp add del mod">
        <pc:chgData name="Jha, Aryan Ritwajeet" userId="2aad577e-539b-449b-83a6-8d411f484b4d" providerId="ADAL" clId="{422F7B93-A293-4DBC-A532-890C03AFC90E}" dt="2024-02-26T00:44:13.002" v="286" actId="47"/>
        <pc:sldMkLst>
          <pc:docMk/>
          <pc:sldMk cId="834632235" sldId="259"/>
        </pc:sldMkLst>
        <pc:spChg chg="mod">
          <ac:chgData name="Jha, Aryan Ritwajeet" userId="2aad577e-539b-449b-83a6-8d411f484b4d" providerId="ADAL" clId="{422F7B93-A293-4DBC-A532-890C03AFC90E}" dt="2024-02-26T00:13:02.794" v="199"/>
          <ac:spMkLst>
            <pc:docMk/>
            <pc:sldMk cId="834632235" sldId="259"/>
            <ac:spMk id="2" creationId="{C11449C7-B362-1DE6-EE34-7694194AA391}"/>
          </ac:spMkLst>
        </pc:spChg>
        <pc:spChg chg="mod">
          <ac:chgData name="Jha, Aryan Ritwajeet" userId="2aad577e-539b-449b-83a6-8d411f484b4d" providerId="ADAL" clId="{422F7B93-A293-4DBC-A532-890C03AFC90E}" dt="2024-02-26T00:13:50.604" v="265" actId="20577"/>
          <ac:spMkLst>
            <pc:docMk/>
            <pc:sldMk cId="834632235" sldId="259"/>
            <ac:spMk id="3" creationId="{AEB8F4F2-F487-1A63-5317-A65F4FA6B1BD}"/>
          </ac:spMkLst>
        </pc:spChg>
      </pc:sldChg>
      <pc:sldChg chg="del">
        <pc:chgData name="Jha, Aryan Ritwajeet" userId="2aad577e-539b-449b-83a6-8d411f484b4d" providerId="ADAL" clId="{422F7B93-A293-4DBC-A532-890C03AFC90E}" dt="2024-02-26T00:05:17.218" v="1" actId="47"/>
        <pc:sldMkLst>
          <pc:docMk/>
          <pc:sldMk cId="2691624336" sldId="259"/>
        </pc:sldMkLst>
      </pc:sldChg>
      <pc:sldChg chg="add del">
        <pc:chgData name="Jha, Aryan Ritwajeet" userId="2aad577e-539b-449b-83a6-8d411f484b4d" providerId="ADAL" clId="{422F7B93-A293-4DBC-A532-890C03AFC90E}" dt="2024-02-26T00:22:04.999" v="278"/>
        <pc:sldMkLst>
          <pc:docMk/>
          <pc:sldMk cId="930504783" sldId="278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17941540" sldId="27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858411754" sldId="279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954949492" sldId="279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4785954" sldId="36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1349363" sldId="36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2" creationId="{081E4A58-353D-44AE-B2FC-2A74E2E400F7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4212466708" sldId="397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12749990" sldId="418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131736116" sldId="419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949181063" sldId="42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743852061" sldId="42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54812025" sldId="422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90327585" sldId="423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21" creationId="{586B4EF9-43BA-4655-A6FF-1D8E21574C95}"/>
          </ac:spMkLst>
        </pc:spChg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286851370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3694714297" sldId="435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4117372305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825616710" sldId="437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789531545" sldId="437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2117108952" sldId="437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598609310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591044483" sldId="438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704734733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1009142527" sldId="439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85372785" sldId="43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2644098773" sldId="439"/>
        </pc:sldMkLst>
      </pc:sldChg>
      <pc:sldChg chg="add del">
        <pc:chgData name="Jha, Aryan Ritwajeet" userId="2aad577e-539b-449b-83a6-8d411f484b4d" providerId="ADAL" clId="{422F7B93-A293-4DBC-A532-890C03AFC90E}" dt="2024-02-26T00:55:30.836" v="288" actId="47"/>
        <pc:sldMkLst>
          <pc:docMk/>
          <pc:sldMk cId="206587617" sldId="440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217369642" sldId="440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695368457" sldId="440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05226273" sldId="444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5" creationId="{49B530FE-A87D-41A0-A920-ADC6539EAA44}"/>
          </ac:spMkLst>
        </pc:spChg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1378169507" sldId="479"/>
        </pc:sldMkLst>
      </pc:sldChg>
      <pc:sldChg chg="add del">
        <pc:chgData name="Jha, Aryan Ritwajeet" userId="2aad577e-539b-449b-83a6-8d411f484b4d" providerId="ADAL" clId="{422F7B93-A293-4DBC-A532-890C03AFC90E}" dt="2024-02-26T00:44:19.039" v="287" actId="47"/>
        <pc:sldMkLst>
          <pc:docMk/>
          <pc:sldMk cId="2899122198" sldId="481"/>
        </pc:sldMkLst>
      </pc:sldChg>
      <pc:sldChg chg="add">
        <pc:chgData name="Jha, Aryan Ritwajeet" userId="2aad577e-539b-449b-83a6-8d411f484b4d" providerId="ADAL" clId="{422F7B93-A293-4DBC-A532-890C03AFC90E}" dt="2024-02-26T00:43:28.145" v="284"/>
        <pc:sldMkLst>
          <pc:docMk/>
          <pc:sldMk cId="3983404320" sldId="483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032454412" sldId="489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856118146" sldId="490"/>
        </pc:sldMkLst>
      </pc:sldChg>
      <pc:sldChg chg="add">
        <pc:chgData name="Jha, Aryan Ritwajeet" userId="2aad577e-539b-449b-83a6-8d411f484b4d" providerId="ADAL" clId="{422F7B93-A293-4DBC-A532-890C03AFC90E}" dt="2024-02-26T00:43:28.145" v="284"/>
        <pc:sldMkLst>
          <pc:docMk/>
          <pc:sldMk cId="3495281847" sldId="491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404508661" sldId="492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474547070" sldId="493"/>
        </pc:sldMkLst>
      </pc:sldChg>
      <pc:sldChg chg="add del">
        <pc:chgData name="Jha, Aryan Ritwajeet" userId="2aad577e-539b-449b-83a6-8d411f484b4d" providerId="ADAL" clId="{422F7B93-A293-4DBC-A532-890C03AFC90E}" dt="2024-02-26T00:44:19.039" v="287" actId="47"/>
        <pc:sldMkLst>
          <pc:docMk/>
          <pc:sldMk cId="192838468" sldId="494"/>
        </pc:sldMkLst>
      </pc:sldChg>
      <pc:sldChg chg="delSp modSp new mod">
        <pc:chgData name="Jha, Aryan Ritwajeet" userId="2aad577e-539b-449b-83a6-8d411f484b4d" providerId="ADAL" clId="{422F7B93-A293-4DBC-A532-890C03AFC90E}" dt="2024-02-26T00:57:49.301" v="413" actId="1076"/>
        <pc:sldMkLst>
          <pc:docMk/>
          <pc:sldMk cId="1325330054" sldId="494"/>
        </pc:sldMkLst>
        <pc:spChg chg="mod">
          <ac:chgData name="Jha, Aryan Ritwajeet" userId="2aad577e-539b-449b-83a6-8d411f484b4d" providerId="ADAL" clId="{422F7B93-A293-4DBC-A532-890C03AFC90E}" dt="2024-02-26T00:57:49.301" v="413" actId="1076"/>
          <ac:spMkLst>
            <pc:docMk/>
            <pc:sldMk cId="1325330054" sldId="494"/>
            <ac:spMk id="2" creationId="{4FA8B55E-1F26-171B-6FA3-BCD3DD8DBDF1}"/>
          </ac:spMkLst>
        </pc:spChg>
        <pc:spChg chg="del mod">
          <ac:chgData name="Jha, Aryan Ritwajeet" userId="2aad577e-539b-449b-83a6-8d411f484b4d" providerId="ADAL" clId="{422F7B93-A293-4DBC-A532-890C03AFC90E}" dt="2024-02-26T00:57:10.159" v="371" actId="478"/>
          <ac:spMkLst>
            <pc:docMk/>
            <pc:sldMk cId="1325330054" sldId="494"/>
            <ac:spMk id="3" creationId="{AC0EDF15-E124-9E01-BC64-0221E8437D53}"/>
          </ac:spMkLst>
        </pc:spChg>
      </pc:sldChg>
      <pc:sldChg chg="modSp add mod">
        <pc:chgData name="Jha, Aryan Ritwajeet" userId="2aad577e-539b-449b-83a6-8d411f484b4d" providerId="ADAL" clId="{422F7B93-A293-4DBC-A532-890C03AFC90E}" dt="2024-02-26T01:02:59.889" v="418" actId="14826"/>
        <pc:sldMkLst>
          <pc:docMk/>
          <pc:sldMk cId="107368473" sldId="495"/>
        </pc:sldMkLst>
        <pc:spChg chg="mod">
          <ac:chgData name="Jha, Aryan Ritwajeet" userId="2aad577e-539b-449b-83a6-8d411f484b4d" providerId="ADAL" clId="{422F7B93-A293-4DBC-A532-890C03AFC90E}" dt="2024-02-26T01:02:28.195" v="416" actId="20577"/>
          <ac:spMkLst>
            <pc:docMk/>
            <pc:sldMk cId="107368473" sldId="495"/>
            <ac:spMk id="2" creationId="{BD95D5C7-8AE1-9B12-12D3-4B85266DB1E2}"/>
          </ac:spMkLst>
        </pc:spChg>
        <pc:picChg chg="mod">
          <ac:chgData name="Jha, Aryan Ritwajeet" userId="2aad577e-539b-449b-83a6-8d411f484b4d" providerId="ADAL" clId="{422F7B93-A293-4DBC-A532-890C03AFC90E}" dt="2024-02-26T01:02:59.889" v="418" actId="14826"/>
          <ac:picMkLst>
            <pc:docMk/>
            <pc:sldMk cId="107368473" sldId="495"/>
            <ac:picMk id="5" creationId="{818CE3E9-A727-4698-7AD3-3DBC8339F901}"/>
          </ac:picMkLst>
        </pc:picChg>
        <pc:picChg chg="mod">
          <ac:chgData name="Jha, Aryan Ritwajeet" userId="2aad577e-539b-449b-83a6-8d411f484b4d" providerId="ADAL" clId="{422F7B93-A293-4DBC-A532-890C03AFC90E}" dt="2024-02-26T01:02:47.122" v="417" actId="14826"/>
          <ac:picMkLst>
            <pc:docMk/>
            <pc:sldMk cId="107368473" sldId="495"/>
            <ac:picMk id="7" creationId="{D177672A-A335-3FE8-16BB-7BC4666CFAB9}"/>
          </ac:picMkLst>
        </pc:picChg>
      </pc:sldChg>
      <pc:sldMasterChg chg="delSldLayout">
        <pc:chgData name="Jha, Aryan Ritwajeet" userId="2aad577e-539b-449b-83a6-8d411f484b4d" providerId="ADAL" clId="{422F7B93-A293-4DBC-A532-890C03AFC90E}" dt="2024-02-26T00:35:51.999" v="279" actId="2696"/>
        <pc:sldMasterMkLst>
          <pc:docMk/>
          <pc:sldMasterMk cId="412232173" sldId="2147483713"/>
        </pc:sldMasterMkLst>
        <pc:sldLayoutChg chg="del">
          <pc:chgData name="Jha, Aryan Ritwajeet" userId="2aad577e-539b-449b-83a6-8d411f484b4d" providerId="ADAL" clId="{422F7B93-A293-4DBC-A532-890C03AFC90E}" dt="2024-02-26T00:35:51.999" v="279" actId="2696"/>
          <pc:sldLayoutMkLst>
            <pc:docMk/>
            <pc:sldMasterMk cId="412232173" sldId="2147483713"/>
            <pc:sldLayoutMk cId="3974996543" sldId="21474837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9C238-5AF7-895A-D8F7-4AEB1E1F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AF674-1FC1-41B9-34A6-2F3ED0F69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9DE01-BFAF-D996-1292-09B3EAD27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DBF00-D0FA-DF36-17A8-856050562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21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4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2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8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6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2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1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7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9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19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16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122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Research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/>
              <a:t>Aryan Ritwajeet Jha</a:t>
            </a:r>
          </a:p>
          <a:p>
            <a:pPr algn="ctr"/>
            <a:r>
              <a:rPr lang="en-US" sz="1800"/>
              <a:t>Graduate Research Assistant</a:t>
            </a:r>
          </a:p>
          <a:p>
            <a:pPr algn="ctr"/>
            <a:r>
              <a:rPr lang="en-US" sz="180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117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22" y="3258155"/>
            <a:ext cx="6389736" cy="1633516"/>
          </a:xfrm>
          <a:custGeom>
            <a:avLst/>
            <a:gdLst>
              <a:gd name="connsiteX0" fmla="*/ 0 w 6389736"/>
              <a:gd name="connsiteY0" fmla="*/ 0 h 1633516"/>
              <a:gd name="connsiteX1" fmla="*/ 708680 w 6389736"/>
              <a:gd name="connsiteY1" fmla="*/ 0 h 1633516"/>
              <a:gd name="connsiteX2" fmla="*/ 1225668 w 6389736"/>
              <a:gd name="connsiteY2" fmla="*/ 0 h 1633516"/>
              <a:gd name="connsiteX3" fmla="*/ 1614861 w 6389736"/>
              <a:gd name="connsiteY3" fmla="*/ 0 h 1633516"/>
              <a:gd name="connsiteX4" fmla="*/ 2259643 w 6389736"/>
              <a:gd name="connsiteY4" fmla="*/ 0 h 1633516"/>
              <a:gd name="connsiteX5" fmla="*/ 2648836 w 6389736"/>
              <a:gd name="connsiteY5" fmla="*/ 0 h 1633516"/>
              <a:gd name="connsiteX6" fmla="*/ 3101926 w 6389736"/>
              <a:gd name="connsiteY6" fmla="*/ 0 h 1633516"/>
              <a:gd name="connsiteX7" fmla="*/ 3746709 w 6389736"/>
              <a:gd name="connsiteY7" fmla="*/ 0 h 1633516"/>
              <a:gd name="connsiteX8" fmla="*/ 4135902 w 6389736"/>
              <a:gd name="connsiteY8" fmla="*/ 0 h 1633516"/>
              <a:gd name="connsiteX9" fmla="*/ 4844582 w 6389736"/>
              <a:gd name="connsiteY9" fmla="*/ 0 h 1633516"/>
              <a:gd name="connsiteX10" fmla="*/ 5297672 w 6389736"/>
              <a:gd name="connsiteY10" fmla="*/ 0 h 1633516"/>
              <a:gd name="connsiteX11" fmla="*/ 5750762 w 6389736"/>
              <a:gd name="connsiteY11" fmla="*/ 0 h 1633516"/>
              <a:gd name="connsiteX12" fmla="*/ 6389736 w 6389736"/>
              <a:gd name="connsiteY12" fmla="*/ 0 h 1633516"/>
              <a:gd name="connsiteX13" fmla="*/ 6389736 w 6389736"/>
              <a:gd name="connsiteY13" fmla="*/ 511835 h 1633516"/>
              <a:gd name="connsiteX14" fmla="*/ 6389736 w 6389736"/>
              <a:gd name="connsiteY14" fmla="*/ 1040005 h 1633516"/>
              <a:gd name="connsiteX15" fmla="*/ 6389736 w 6389736"/>
              <a:gd name="connsiteY15" fmla="*/ 1633516 h 1633516"/>
              <a:gd name="connsiteX16" fmla="*/ 5744954 w 6389736"/>
              <a:gd name="connsiteY16" fmla="*/ 1633516 h 1633516"/>
              <a:gd name="connsiteX17" fmla="*/ 5227966 w 6389736"/>
              <a:gd name="connsiteY17" fmla="*/ 1633516 h 1633516"/>
              <a:gd name="connsiteX18" fmla="*/ 4838773 w 6389736"/>
              <a:gd name="connsiteY18" fmla="*/ 1633516 h 1633516"/>
              <a:gd name="connsiteX19" fmla="*/ 4449580 w 6389736"/>
              <a:gd name="connsiteY19" fmla="*/ 1633516 h 1633516"/>
              <a:gd name="connsiteX20" fmla="*/ 3740900 w 6389736"/>
              <a:gd name="connsiteY20" fmla="*/ 1633516 h 1633516"/>
              <a:gd name="connsiteX21" fmla="*/ 3223912 w 6389736"/>
              <a:gd name="connsiteY21" fmla="*/ 1633516 h 1633516"/>
              <a:gd name="connsiteX22" fmla="*/ 2770822 w 6389736"/>
              <a:gd name="connsiteY22" fmla="*/ 1633516 h 1633516"/>
              <a:gd name="connsiteX23" fmla="*/ 2062142 w 6389736"/>
              <a:gd name="connsiteY23" fmla="*/ 1633516 h 1633516"/>
              <a:gd name="connsiteX24" fmla="*/ 1672949 w 6389736"/>
              <a:gd name="connsiteY24" fmla="*/ 1633516 h 1633516"/>
              <a:gd name="connsiteX25" fmla="*/ 1028167 w 6389736"/>
              <a:gd name="connsiteY25" fmla="*/ 1633516 h 1633516"/>
              <a:gd name="connsiteX26" fmla="*/ 0 w 6389736"/>
              <a:gd name="connsiteY26" fmla="*/ 1633516 h 1633516"/>
              <a:gd name="connsiteX27" fmla="*/ 0 w 6389736"/>
              <a:gd name="connsiteY27" fmla="*/ 1105346 h 1633516"/>
              <a:gd name="connsiteX28" fmla="*/ 0 w 6389736"/>
              <a:gd name="connsiteY28" fmla="*/ 528170 h 1633516"/>
              <a:gd name="connsiteX29" fmla="*/ 0 w 6389736"/>
              <a:gd name="connsiteY29" fmla="*/ 0 h 16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9736" h="1633516" fill="none" extrusionOk="0">
                <a:moveTo>
                  <a:pt x="0" y="0"/>
                </a:moveTo>
                <a:cubicBezTo>
                  <a:pt x="300444" y="-16329"/>
                  <a:pt x="504681" y="69078"/>
                  <a:pt x="708680" y="0"/>
                </a:cubicBezTo>
                <a:cubicBezTo>
                  <a:pt x="912679" y="-69078"/>
                  <a:pt x="978992" y="10120"/>
                  <a:pt x="1225668" y="0"/>
                </a:cubicBezTo>
                <a:cubicBezTo>
                  <a:pt x="1472344" y="-10120"/>
                  <a:pt x="1490516" y="25207"/>
                  <a:pt x="1614861" y="0"/>
                </a:cubicBezTo>
                <a:cubicBezTo>
                  <a:pt x="1739206" y="-25207"/>
                  <a:pt x="2071860" y="39400"/>
                  <a:pt x="2259643" y="0"/>
                </a:cubicBezTo>
                <a:cubicBezTo>
                  <a:pt x="2447426" y="-39400"/>
                  <a:pt x="2530090" y="26336"/>
                  <a:pt x="2648836" y="0"/>
                </a:cubicBezTo>
                <a:cubicBezTo>
                  <a:pt x="2767582" y="-26336"/>
                  <a:pt x="2954409" y="26839"/>
                  <a:pt x="3101926" y="0"/>
                </a:cubicBezTo>
                <a:cubicBezTo>
                  <a:pt x="3249443" y="-26839"/>
                  <a:pt x="3490028" y="77220"/>
                  <a:pt x="3746709" y="0"/>
                </a:cubicBezTo>
                <a:cubicBezTo>
                  <a:pt x="4003390" y="-77220"/>
                  <a:pt x="3949626" y="45502"/>
                  <a:pt x="4135902" y="0"/>
                </a:cubicBezTo>
                <a:cubicBezTo>
                  <a:pt x="4322178" y="-45502"/>
                  <a:pt x="4576469" y="34834"/>
                  <a:pt x="4844582" y="0"/>
                </a:cubicBezTo>
                <a:cubicBezTo>
                  <a:pt x="5112695" y="-34834"/>
                  <a:pt x="5150781" y="19584"/>
                  <a:pt x="5297672" y="0"/>
                </a:cubicBezTo>
                <a:cubicBezTo>
                  <a:pt x="5444563" y="-19584"/>
                  <a:pt x="5592751" y="21963"/>
                  <a:pt x="5750762" y="0"/>
                </a:cubicBezTo>
                <a:cubicBezTo>
                  <a:pt x="5908773" y="-21963"/>
                  <a:pt x="6168055" y="66539"/>
                  <a:pt x="6389736" y="0"/>
                </a:cubicBezTo>
                <a:cubicBezTo>
                  <a:pt x="6423319" y="218589"/>
                  <a:pt x="6375779" y="327763"/>
                  <a:pt x="6389736" y="511835"/>
                </a:cubicBezTo>
                <a:cubicBezTo>
                  <a:pt x="6403693" y="695908"/>
                  <a:pt x="6368588" y="831687"/>
                  <a:pt x="6389736" y="1040005"/>
                </a:cubicBezTo>
                <a:cubicBezTo>
                  <a:pt x="6410884" y="1248323"/>
                  <a:pt x="6389235" y="1420433"/>
                  <a:pt x="6389736" y="1633516"/>
                </a:cubicBezTo>
                <a:cubicBezTo>
                  <a:pt x="6183885" y="1659210"/>
                  <a:pt x="5942147" y="1592236"/>
                  <a:pt x="5744954" y="1633516"/>
                </a:cubicBezTo>
                <a:cubicBezTo>
                  <a:pt x="5547761" y="1674796"/>
                  <a:pt x="5334534" y="1601338"/>
                  <a:pt x="5227966" y="1633516"/>
                </a:cubicBezTo>
                <a:cubicBezTo>
                  <a:pt x="5121398" y="1665694"/>
                  <a:pt x="5021931" y="1627092"/>
                  <a:pt x="4838773" y="1633516"/>
                </a:cubicBezTo>
                <a:cubicBezTo>
                  <a:pt x="4655615" y="1639940"/>
                  <a:pt x="4607002" y="1592974"/>
                  <a:pt x="4449580" y="1633516"/>
                </a:cubicBezTo>
                <a:cubicBezTo>
                  <a:pt x="4292158" y="1674058"/>
                  <a:pt x="3909777" y="1603720"/>
                  <a:pt x="3740900" y="1633516"/>
                </a:cubicBezTo>
                <a:cubicBezTo>
                  <a:pt x="3572023" y="1663312"/>
                  <a:pt x="3463972" y="1630722"/>
                  <a:pt x="3223912" y="1633516"/>
                </a:cubicBezTo>
                <a:cubicBezTo>
                  <a:pt x="2983852" y="1636310"/>
                  <a:pt x="2929822" y="1579605"/>
                  <a:pt x="2770822" y="1633516"/>
                </a:cubicBezTo>
                <a:cubicBezTo>
                  <a:pt x="2611822" y="1687427"/>
                  <a:pt x="2387237" y="1575995"/>
                  <a:pt x="2062142" y="1633516"/>
                </a:cubicBezTo>
                <a:cubicBezTo>
                  <a:pt x="1737047" y="1691037"/>
                  <a:pt x="1757562" y="1610191"/>
                  <a:pt x="1672949" y="1633516"/>
                </a:cubicBezTo>
                <a:cubicBezTo>
                  <a:pt x="1588336" y="1656841"/>
                  <a:pt x="1196665" y="1564346"/>
                  <a:pt x="1028167" y="1633516"/>
                </a:cubicBezTo>
                <a:cubicBezTo>
                  <a:pt x="859669" y="1702686"/>
                  <a:pt x="410683" y="1614146"/>
                  <a:pt x="0" y="1633516"/>
                </a:cubicBezTo>
                <a:cubicBezTo>
                  <a:pt x="-38568" y="1453020"/>
                  <a:pt x="31566" y="1310862"/>
                  <a:pt x="0" y="1105346"/>
                </a:cubicBezTo>
                <a:cubicBezTo>
                  <a:pt x="-31566" y="899830"/>
                  <a:pt x="9046" y="779223"/>
                  <a:pt x="0" y="528170"/>
                </a:cubicBezTo>
                <a:cubicBezTo>
                  <a:pt x="-9046" y="277117"/>
                  <a:pt x="50481" y="148624"/>
                  <a:pt x="0" y="0"/>
                </a:cubicBezTo>
                <a:close/>
              </a:path>
              <a:path w="6389736" h="1633516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404016" y="150162"/>
                  <a:pt x="6330371" y="340974"/>
                  <a:pt x="6389736" y="511835"/>
                </a:cubicBezTo>
                <a:cubicBezTo>
                  <a:pt x="6449101" y="682697"/>
                  <a:pt x="6380888" y="874569"/>
                  <a:pt x="6389736" y="1072676"/>
                </a:cubicBezTo>
                <a:cubicBezTo>
                  <a:pt x="6398584" y="1270783"/>
                  <a:pt x="6377892" y="1493799"/>
                  <a:pt x="6389736" y="1633516"/>
                </a:cubicBezTo>
                <a:cubicBezTo>
                  <a:pt x="6302288" y="1635242"/>
                  <a:pt x="6118199" y="1587862"/>
                  <a:pt x="6000543" y="1633516"/>
                </a:cubicBezTo>
                <a:cubicBezTo>
                  <a:pt x="5882887" y="1679170"/>
                  <a:pt x="5503811" y="1574266"/>
                  <a:pt x="5355761" y="1633516"/>
                </a:cubicBezTo>
                <a:cubicBezTo>
                  <a:pt x="5207711" y="1692766"/>
                  <a:pt x="5068277" y="1618434"/>
                  <a:pt x="4966568" y="1633516"/>
                </a:cubicBezTo>
                <a:cubicBezTo>
                  <a:pt x="4864859" y="1648598"/>
                  <a:pt x="4645065" y="1598955"/>
                  <a:pt x="4385682" y="1633516"/>
                </a:cubicBezTo>
                <a:cubicBezTo>
                  <a:pt x="4126299" y="1668077"/>
                  <a:pt x="4008660" y="1577635"/>
                  <a:pt x="3804797" y="1633516"/>
                </a:cubicBezTo>
                <a:cubicBezTo>
                  <a:pt x="3600934" y="1689397"/>
                  <a:pt x="3580218" y="1629133"/>
                  <a:pt x="3415604" y="1633516"/>
                </a:cubicBezTo>
                <a:cubicBezTo>
                  <a:pt x="3250990" y="1637899"/>
                  <a:pt x="3061828" y="1595689"/>
                  <a:pt x="2898617" y="1633516"/>
                </a:cubicBezTo>
                <a:cubicBezTo>
                  <a:pt x="2735406" y="1671343"/>
                  <a:pt x="2476454" y="1608575"/>
                  <a:pt x="2317732" y="1633516"/>
                </a:cubicBezTo>
                <a:cubicBezTo>
                  <a:pt x="2159011" y="1658457"/>
                  <a:pt x="1762558" y="1578184"/>
                  <a:pt x="1609052" y="1633516"/>
                </a:cubicBezTo>
                <a:cubicBezTo>
                  <a:pt x="1455546" y="1688848"/>
                  <a:pt x="1181668" y="1627177"/>
                  <a:pt x="964269" y="1633516"/>
                </a:cubicBezTo>
                <a:cubicBezTo>
                  <a:pt x="746870" y="1639855"/>
                  <a:pt x="404977" y="1629974"/>
                  <a:pt x="0" y="1633516"/>
                </a:cubicBezTo>
                <a:cubicBezTo>
                  <a:pt x="-26569" y="1422729"/>
                  <a:pt x="36777" y="1206434"/>
                  <a:pt x="0" y="1089011"/>
                </a:cubicBezTo>
                <a:cubicBezTo>
                  <a:pt x="-36777" y="971588"/>
                  <a:pt x="16093" y="763236"/>
                  <a:pt x="0" y="560840"/>
                </a:cubicBezTo>
                <a:cubicBezTo>
                  <a:pt x="-16093" y="358444"/>
                  <a:pt x="35584" y="16583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7733462" y="3605989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</p:spTree>
    <p:extLst>
      <p:ext uri="{BB962C8B-B14F-4D97-AF65-F5344CB8AC3E}">
        <p14:creationId xmlns:p14="http://schemas.microsoft.com/office/powerpoint/2010/main" val="94918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66" y="3371804"/>
            <a:ext cx="2329903" cy="3264523"/>
          </a:xfrm>
          <a:custGeom>
            <a:avLst/>
            <a:gdLst>
              <a:gd name="connsiteX0" fmla="*/ 0 w 2329903"/>
              <a:gd name="connsiteY0" fmla="*/ 0 h 3264523"/>
              <a:gd name="connsiteX1" fmla="*/ 605775 w 2329903"/>
              <a:gd name="connsiteY1" fmla="*/ 0 h 3264523"/>
              <a:gd name="connsiteX2" fmla="*/ 1211550 w 2329903"/>
              <a:gd name="connsiteY2" fmla="*/ 0 h 3264523"/>
              <a:gd name="connsiteX3" fmla="*/ 1724128 w 2329903"/>
              <a:gd name="connsiteY3" fmla="*/ 0 h 3264523"/>
              <a:gd name="connsiteX4" fmla="*/ 2329903 w 2329903"/>
              <a:gd name="connsiteY4" fmla="*/ 0 h 3264523"/>
              <a:gd name="connsiteX5" fmla="*/ 2329903 w 2329903"/>
              <a:gd name="connsiteY5" fmla="*/ 576732 h 3264523"/>
              <a:gd name="connsiteX6" fmla="*/ 2329903 w 2329903"/>
              <a:gd name="connsiteY6" fmla="*/ 1120820 h 3264523"/>
              <a:gd name="connsiteX7" fmla="*/ 2329903 w 2329903"/>
              <a:gd name="connsiteY7" fmla="*/ 1632262 h 3264523"/>
              <a:gd name="connsiteX8" fmla="*/ 2329903 w 2329903"/>
              <a:gd name="connsiteY8" fmla="*/ 2111058 h 3264523"/>
              <a:gd name="connsiteX9" fmla="*/ 2329903 w 2329903"/>
              <a:gd name="connsiteY9" fmla="*/ 2687791 h 3264523"/>
              <a:gd name="connsiteX10" fmla="*/ 2329903 w 2329903"/>
              <a:gd name="connsiteY10" fmla="*/ 3264523 h 3264523"/>
              <a:gd name="connsiteX11" fmla="*/ 1747427 w 2329903"/>
              <a:gd name="connsiteY11" fmla="*/ 3264523 h 3264523"/>
              <a:gd name="connsiteX12" fmla="*/ 1234849 w 2329903"/>
              <a:gd name="connsiteY12" fmla="*/ 3264523 h 3264523"/>
              <a:gd name="connsiteX13" fmla="*/ 722270 w 2329903"/>
              <a:gd name="connsiteY13" fmla="*/ 3264523 h 3264523"/>
              <a:gd name="connsiteX14" fmla="*/ 0 w 2329903"/>
              <a:gd name="connsiteY14" fmla="*/ 3264523 h 3264523"/>
              <a:gd name="connsiteX15" fmla="*/ 0 w 2329903"/>
              <a:gd name="connsiteY15" fmla="*/ 2720436 h 3264523"/>
              <a:gd name="connsiteX16" fmla="*/ 0 w 2329903"/>
              <a:gd name="connsiteY16" fmla="*/ 2111058 h 3264523"/>
              <a:gd name="connsiteX17" fmla="*/ 0 w 2329903"/>
              <a:gd name="connsiteY17" fmla="*/ 1632262 h 3264523"/>
              <a:gd name="connsiteX18" fmla="*/ 0 w 2329903"/>
              <a:gd name="connsiteY18" fmla="*/ 1153465 h 3264523"/>
              <a:gd name="connsiteX19" fmla="*/ 0 w 2329903"/>
              <a:gd name="connsiteY19" fmla="*/ 674668 h 3264523"/>
              <a:gd name="connsiteX20" fmla="*/ 0 w 2329903"/>
              <a:gd name="connsiteY20" fmla="*/ 0 h 32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29903" h="3264523" fill="none" extrusionOk="0">
                <a:moveTo>
                  <a:pt x="0" y="0"/>
                </a:moveTo>
                <a:cubicBezTo>
                  <a:pt x="272616" y="-37220"/>
                  <a:pt x="310971" y="35709"/>
                  <a:pt x="605775" y="0"/>
                </a:cubicBezTo>
                <a:cubicBezTo>
                  <a:pt x="900579" y="-35709"/>
                  <a:pt x="977248" y="39026"/>
                  <a:pt x="1211550" y="0"/>
                </a:cubicBezTo>
                <a:cubicBezTo>
                  <a:pt x="1445852" y="-39026"/>
                  <a:pt x="1504243" y="61480"/>
                  <a:pt x="1724128" y="0"/>
                </a:cubicBezTo>
                <a:cubicBezTo>
                  <a:pt x="1944013" y="-61480"/>
                  <a:pt x="2151172" y="4371"/>
                  <a:pt x="2329903" y="0"/>
                </a:cubicBezTo>
                <a:cubicBezTo>
                  <a:pt x="2337976" y="227084"/>
                  <a:pt x="2266460" y="402036"/>
                  <a:pt x="2329903" y="576732"/>
                </a:cubicBezTo>
                <a:cubicBezTo>
                  <a:pt x="2393346" y="751428"/>
                  <a:pt x="2299726" y="874185"/>
                  <a:pt x="2329903" y="1120820"/>
                </a:cubicBezTo>
                <a:cubicBezTo>
                  <a:pt x="2360080" y="1367455"/>
                  <a:pt x="2307944" y="1431231"/>
                  <a:pt x="2329903" y="1632262"/>
                </a:cubicBezTo>
                <a:cubicBezTo>
                  <a:pt x="2351862" y="1833293"/>
                  <a:pt x="2329094" y="1925881"/>
                  <a:pt x="2329903" y="2111058"/>
                </a:cubicBezTo>
                <a:cubicBezTo>
                  <a:pt x="2330712" y="2296235"/>
                  <a:pt x="2297740" y="2450714"/>
                  <a:pt x="2329903" y="2687791"/>
                </a:cubicBezTo>
                <a:cubicBezTo>
                  <a:pt x="2362066" y="2924868"/>
                  <a:pt x="2307973" y="2979469"/>
                  <a:pt x="2329903" y="3264523"/>
                </a:cubicBezTo>
                <a:cubicBezTo>
                  <a:pt x="2104423" y="3327133"/>
                  <a:pt x="1991275" y="3200632"/>
                  <a:pt x="1747427" y="3264523"/>
                </a:cubicBezTo>
                <a:cubicBezTo>
                  <a:pt x="1503579" y="3328414"/>
                  <a:pt x="1419004" y="3235298"/>
                  <a:pt x="1234849" y="3264523"/>
                </a:cubicBezTo>
                <a:cubicBezTo>
                  <a:pt x="1050694" y="3293748"/>
                  <a:pt x="853021" y="3250207"/>
                  <a:pt x="722270" y="3264523"/>
                </a:cubicBezTo>
                <a:cubicBezTo>
                  <a:pt x="591519" y="3278839"/>
                  <a:pt x="341925" y="3188591"/>
                  <a:pt x="0" y="3264523"/>
                </a:cubicBezTo>
                <a:cubicBezTo>
                  <a:pt x="-18078" y="3049875"/>
                  <a:pt x="44776" y="2928132"/>
                  <a:pt x="0" y="2720436"/>
                </a:cubicBezTo>
                <a:cubicBezTo>
                  <a:pt x="-44776" y="2512740"/>
                  <a:pt x="7403" y="2242203"/>
                  <a:pt x="0" y="2111058"/>
                </a:cubicBezTo>
                <a:cubicBezTo>
                  <a:pt x="-7403" y="1979913"/>
                  <a:pt x="22006" y="1854501"/>
                  <a:pt x="0" y="1632262"/>
                </a:cubicBezTo>
                <a:cubicBezTo>
                  <a:pt x="-22006" y="1410023"/>
                  <a:pt x="26473" y="1277743"/>
                  <a:pt x="0" y="1153465"/>
                </a:cubicBezTo>
                <a:cubicBezTo>
                  <a:pt x="-26473" y="1029187"/>
                  <a:pt x="24426" y="830866"/>
                  <a:pt x="0" y="674668"/>
                </a:cubicBezTo>
                <a:cubicBezTo>
                  <a:pt x="-24426" y="518470"/>
                  <a:pt x="65609" y="220530"/>
                  <a:pt x="0" y="0"/>
                </a:cubicBezTo>
                <a:close/>
              </a:path>
              <a:path w="2329903" h="3264523" stroke="0" extrusionOk="0">
                <a:moveTo>
                  <a:pt x="0" y="0"/>
                </a:moveTo>
                <a:cubicBezTo>
                  <a:pt x="201799" y="-11460"/>
                  <a:pt x="399014" y="21873"/>
                  <a:pt x="535878" y="0"/>
                </a:cubicBezTo>
                <a:cubicBezTo>
                  <a:pt x="672742" y="-21873"/>
                  <a:pt x="876965" y="49003"/>
                  <a:pt x="1141652" y="0"/>
                </a:cubicBezTo>
                <a:cubicBezTo>
                  <a:pt x="1406339" y="-49003"/>
                  <a:pt x="1596141" y="6084"/>
                  <a:pt x="1747427" y="0"/>
                </a:cubicBezTo>
                <a:cubicBezTo>
                  <a:pt x="1898713" y="-6084"/>
                  <a:pt x="2116842" y="20053"/>
                  <a:pt x="2329903" y="0"/>
                </a:cubicBezTo>
                <a:cubicBezTo>
                  <a:pt x="2347323" y="105636"/>
                  <a:pt x="2274216" y="264743"/>
                  <a:pt x="2329903" y="478797"/>
                </a:cubicBezTo>
                <a:cubicBezTo>
                  <a:pt x="2385590" y="692851"/>
                  <a:pt x="2327566" y="868987"/>
                  <a:pt x="2329903" y="1055529"/>
                </a:cubicBezTo>
                <a:cubicBezTo>
                  <a:pt x="2332240" y="1242071"/>
                  <a:pt x="2322612" y="1490474"/>
                  <a:pt x="2329903" y="1632262"/>
                </a:cubicBezTo>
                <a:cubicBezTo>
                  <a:pt x="2337194" y="1774050"/>
                  <a:pt x="2319697" y="1908376"/>
                  <a:pt x="2329903" y="2143703"/>
                </a:cubicBezTo>
                <a:cubicBezTo>
                  <a:pt x="2340109" y="2379030"/>
                  <a:pt x="2291940" y="2429903"/>
                  <a:pt x="2329903" y="2622500"/>
                </a:cubicBezTo>
                <a:cubicBezTo>
                  <a:pt x="2367866" y="2815097"/>
                  <a:pt x="2272915" y="2976828"/>
                  <a:pt x="2329903" y="3264523"/>
                </a:cubicBezTo>
                <a:cubicBezTo>
                  <a:pt x="2204810" y="3302149"/>
                  <a:pt x="1908044" y="3231251"/>
                  <a:pt x="1794025" y="3264523"/>
                </a:cubicBezTo>
                <a:cubicBezTo>
                  <a:pt x="1680006" y="3297795"/>
                  <a:pt x="1398090" y="3211199"/>
                  <a:pt x="1164952" y="3264523"/>
                </a:cubicBezTo>
                <a:cubicBezTo>
                  <a:pt x="931814" y="3317847"/>
                  <a:pt x="748237" y="3245978"/>
                  <a:pt x="535878" y="3264523"/>
                </a:cubicBezTo>
                <a:cubicBezTo>
                  <a:pt x="323519" y="3283068"/>
                  <a:pt x="124538" y="3221330"/>
                  <a:pt x="0" y="3264523"/>
                </a:cubicBezTo>
                <a:cubicBezTo>
                  <a:pt x="-30271" y="3159304"/>
                  <a:pt x="46340" y="3020984"/>
                  <a:pt x="0" y="2818372"/>
                </a:cubicBezTo>
                <a:cubicBezTo>
                  <a:pt x="-46340" y="2615760"/>
                  <a:pt x="71152" y="2497018"/>
                  <a:pt x="0" y="2208994"/>
                </a:cubicBezTo>
                <a:cubicBezTo>
                  <a:pt x="-71152" y="1920970"/>
                  <a:pt x="10090" y="1885920"/>
                  <a:pt x="0" y="1697552"/>
                </a:cubicBezTo>
                <a:cubicBezTo>
                  <a:pt x="-10090" y="1509184"/>
                  <a:pt x="29018" y="1364888"/>
                  <a:pt x="0" y="1186110"/>
                </a:cubicBezTo>
                <a:cubicBezTo>
                  <a:pt x="-29018" y="1007332"/>
                  <a:pt x="24927" y="897925"/>
                  <a:pt x="0" y="707313"/>
                </a:cubicBezTo>
                <a:cubicBezTo>
                  <a:pt x="-24927" y="516701"/>
                  <a:pt x="47888" y="337618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5633840" y="6178325"/>
            <a:ext cx="471399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Permissible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B29A0-ABAB-5F17-42E0-D45CF95A7495}"/>
              </a:ext>
            </a:extLst>
          </p:cNvPr>
          <p:cNvSpPr txBox="1"/>
          <p:nvPr/>
        </p:nvSpPr>
        <p:spPr>
          <a:xfrm>
            <a:off x="5582218" y="4634733"/>
            <a:ext cx="430745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Inverter Reactive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1186D-F37F-35AB-4860-DE3C35374733}"/>
              </a:ext>
            </a:extLst>
          </p:cNvPr>
          <p:cNvSpPr txBox="1"/>
          <p:nvPr/>
        </p:nvSpPr>
        <p:spPr>
          <a:xfrm>
            <a:off x="5580352" y="4113036"/>
            <a:ext cx="5276441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Charging and Discharging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1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Tweaking the Objective Function to satisfy some more constraints.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8748813" y="2530105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46" y="2266463"/>
            <a:ext cx="7920543" cy="3536480"/>
          </a:xfrm>
          <a:custGeom>
            <a:avLst/>
            <a:gdLst>
              <a:gd name="connsiteX0" fmla="*/ 0 w 7920543"/>
              <a:gd name="connsiteY0" fmla="*/ 0 h 3536480"/>
              <a:gd name="connsiteX1" fmla="*/ 486548 w 7920543"/>
              <a:gd name="connsiteY1" fmla="*/ 0 h 3536480"/>
              <a:gd name="connsiteX2" fmla="*/ 1131506 w 7920543"/>
              <a:gd name="connsiteY2" fmla="*/ 0 h 3536480"/>
              <a:gd name="connsiteX3" fmla="*/ 1618054 w 7920543"/>
              <a:gd name="connsiteY3" fmla="*/ 0 h 3536480"/>
              <a:gd name="connsiteX4" fmla="*/ 2342218 w 7920543"/>
              <a:gd name="connsiteY4" fmla="*/ 0 h 3536480"/>
              <a:gd name="connsiteX5" fmla="*/ 2907971 w 7920543"/>
              <a:gd name="connsiteY5" fmla="*/ 0 h 3536480"/>
              <a:gd name="connsiteX6" fmla="*/ 3315313 w 7920543"/>
              <a:gd name="connsiteY6" fmla="*/ 0 h 3536480"/>
              <a:gd name="connsiteX7" fmla="*/ 3801861 w 7920543"/>
              <a:gd name="connsiteY7" fmla="*/ 0 h 3536480"/>
              <a:gd name="connsiteX8" fmla="*/ 4446819 w 7920543"/>
              <a:gd name="connsiteY8" fmla="*/ 0 h 3536480"/>
              <a:gd name="connsiteX9" fmla="*/ 5170983 w 7920543"/>
              <a:gd name="connsiteY9" fmla="*/ 0 h 3536480"/>
              <a:gd name="connsiteX10" fmla="*/ 5736736 w 7920543"/>
              <a:gd name="connsiteY10" fmla="*/ 0 h 3536480"/>
              <a:gd name="connsiteX11" fmla="*/ 6064873 w 7920543"/>
              <a:gd name="connsiteY11" fmla="*/ 0 h 3536480"/>
              <a:gd name="connsiteX12" fmla="*/ 6709831 w 7920543"/>
              <a:gd name="connsiteY12" fmla="*/ 0 h 3536480"/>
              <a:gd name="connsiteX13" fmla="*/ 7433995 w 7920543"/>
              <a:gd name="connsiteY13" fmla="*/ 0 h 3536480"/>
              <a:gd name="connsiteX14" fmla="*/ 7920543 w 7920543"/>
              <a:gd name="connsiteY14" fmla="*/ 0 h 3536480"/>
              <a:gd name="connsiteX15" fmla="*/ 7920543 w 7920543"/>
              <a:gd name="connsiteY15" fmla="*/ 589413 h 3536480"/>
              <a:gd name="connsiteX16" fmla="*/ 7920543 w 7920543"/>
              <a:gd name="connsiteY16" fmla="*/ 1143462 h 3536480"/>
              <a:gd name="connsiteX17" fmla="*/ 7920543 w 7920543"/>
              <a:gd name="connsiteY17" fmla="*/ 1626781 h 3536480"/>
              <a:gd name="connsiteX18" fmla="*/ 7920543 w 7920543"/>
              <a:gd name="connsiteY18" fmla="*/ 2180829 h 3536480"/>
              <a:gd name="connsiteX19" fmla="*/ 7920543 w 7920543"/>
              <a:gd name="connsiteY19" fmla="*/ 2699513 h 3536480"/>
              <a:gd name="connsiteX20" fmla="*/ 7920543 w 7920543"/>
              <a:gd name="connsiteY20" fmla="*/ 3536480 h 3536480"/>
              <a:gd name="connsiteX21" fmla="*/ 7196379 w 7920543"/>
              <a:gd name="connsiteY21" fmla="*/ 3536480 h 3536480"/>
              <a:gd name="connsiteX22" fmla="*/ 6551421 w 7920543"/>
              <a:gd name="connsiteY22" fmla="*/ 3536480 h 3536480"/>
              <a:gd name="connsiteX23" fmla="*/ 6064873 w 7920543"/>
              <a:gd name="connsiteY23" fmla="*/ 3536480 h 3536480"/>
              <a:gd name="connsiteX24" fmla="*/ 5736736 w 7920543"/>
              <a:gd name="connsiteY24" fmla="*/ 3536480 h 3536480"/>
              <a:gd name="connsiteX25" fmla="*/ 5329394 w 7920543"/>
              <a:gd name="connsiteY25" fmla="*/ 3536480 h 3536480"/>
              <a:gd name="connsiteX26" fmla="*/ 4842846 w 7920543"/>
              <a:gd name="connsiteY26" fmla="*/ 3536480 h 3536480"/>
              <a:gd name="connsiteX27" fmla="*/ 4118682 w 7920543"/>
              <a:gd name="connsiteY27" fmla="*/ 3536480 h 3536480"/>
              <a:gd name="connsiteX28" fmla="*/ 3473724 w 7920543"/>
              <a:gd name="connsiteY28" fmla="*/ 3536480 h 3536480"/>
              <a:gd name="connsiteX29" fmla="*/ 2987176 w 7920543"/>
              <a:gd name="connsiteY29" fmla="*/ 3536480 h 3536480"/>
              <a:gd name="connsiteX30" fmla="*/ 2659039 w 7920543"/>
              <a:gd name="connsiteY30" fmla="*/ 3536480 h 3536480"/>
              <a:gd name="connsiteX31" fmla="*/ 2093286 w 7920543"/>
              <a:gd name="connsiteY31" fmla="*/ 3536480 h 3536480"/>
              <a:gd name="connsiteX32" fmla="*/ 1448328 w 7920543"/>
              <a:gd name="connsiteY32" fmla="*/ 3536480 h 3536480"/>
              <a:gd name="connsiteX33" fmla="*/ 961780 w 7920543"/>
              <a:gd name="connsiteY33" fmla="*/ 3536480 h 3536480"/>
              <a:gd name="connsiteX34" fmla="*/ 0 w 7920543"/>
              <a:gd name="connsiteY34" fmla="*/ 3536480 h 3536480"/>
              <a:gd name="connsiteX35" fmla="*/ 0 w 7920543"/>
              <a:gd name="connsiteY35" fmla="*/ 2876337 h 3536480"/>
              <a:gd name="connsiteX36" fmla="*/ 0 w 7920543"/>
              <a:gd name="connsiteY36" fmla="*/ 2357653 h 3536480"/>
              <a:gd name="connsiteX37" fmla="*/ 0 w 7920543"/>
              <a:gd name="connsiteY37" fmla="*/ 1732875 h 3536480"/>
              <a:gd name="connsiteX38" fmla="*/ 0 w 7920543"/>
              <a:gd name="connsiteY38" fmla="*/ 1108097 h 3536480"/>
              <a:gd name="connsiteX39" fmla="*/ 0 w 7920543"/>
              <a:gd name="connsiteY39" fmla="*/ 0 h 3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20543" h="3536480" fill="none" extrusionOk="0">
                <a:moveTo>
                  <a:pt x="0" y="0"/>
                </a:moveTo>
                <a:cubicBezTo>
                  <a:pt x="160049" y="-16739"/>
                  <a:pt x="378414" y="47624"/>
                  <a:pt x="486548" y="0"/>
                </a:cubicBezTo>
                <a:cubicBezTo>
                  <a:pt x="594682" y="-47624"/>
                  <a:pt x="838519" y="29316"/>
                  <a:pt x="1131506" y="0"/>
                </a:cubicBezTo>
                <a:cubicBezTo>
                  <a:pt x="1424493" y="-29316"/>
                  <a:pt x="1385197" y="48521"/>
                  <a:pt x="1618054" y="0"/>
                </a:cubicBezTo>
                <a:cubicBezTo>
                  <a:pt x="1850911" y="-48521"/>
                  <a:pt x="2133761" y="37600"/>
                  <a:pt x="2342218" y="0"/>
                </a:cubicBezTo>
                <a:cubicBezTo>
                  <a:pt x="2550675" y="-37600"/>
                  <a:pt x="2625546" y="61009"/>
                  <a:pt x="2907971" y="0"/>
                </a:cubicBezTo>
                <a:cubicBezTo>
                  <a:pt x="3190396" y="-61009"/>
                  <a:pt x="3194296" y="40298"/>
                  <a:pt x="3315313" y="0"/>
                </a:cubicBezTo>
                <a:cubicBezTo>
                  <a:pt x="3436330" y="-40298"/>
                  <a:pt x="3600561" y="12918"/>
                  <a:pt x="3801861" y="0"/>
                </a:cubicBezTo>
                <a:cubicBezTo>
                  <a:pt x="4003161" y="-12918"/>
                  <a:pt x="4246608" y="38684"/>
                  <a:pt x="4446819" y="0"/>
                </a:cubicBezTo>
                <a:cubicBezTo>
                  <a:pt x="4647030" y="-38684"/>
                  <a:pt x="4817968" y="45083"/>
                  <a:pt x="5170983" y="0"/>
                </a:cubicBezTo>
                <a:cubicBezTo>
                  <a:pt x="5523998" y="-45083"/>
                  <a:pt x="5544981" y="58901"/>
                  <a:pt x="5736736" y="0"/>
                </a:cubicBezTo>
                <a:cubicBezTo>
                  <a:pt x="5928491" y="-58901"/>
                  <a:pt x="5998966" y="37486"/>
                  <a:pt x="6064873" y="0"/>
                </a:cubicBezTo>
                <a:cubicBezTo>
                  <a:pt x="6130780" y="-37486"/>
                  <a:pt x="6564288" y="65482"/>
                  <a:pt x="6709831" y="0"/>
                </a:cubicBezTo>
                <a:cubicBezTo>
                  <a:pt x="6855374" y="-65482"/>
                  <a:pt x="7263653" y="55564"/>
                  <a:pt x="7433995" y="0"/>
                </a:cubicBezTo>
                <a:cubicBezTo>
                  <a:pt x="7604337" y="-55564"/>
                  <a:pt x="7795699" y="27886"/>
                  <a:pt x="7920543" y="0"/>
                </a:cubicBezTo>
                <a:cubicBezTo>
                  <a:pt x="7943873" y="132639"/>
                  <a:pt x="7877208" y="343330"/>
                  <a:pt x="7920543" y="589413"/>
                </a:cubicBezTo>
                <a:cubicBezTo>
                  <a:pt x="7963878" y="835496"/>
                  <a:pt x="7900332" y="906972"/>
                  <a:pt x="7920543" y="1143462"/>
                </a:cubicBezTo>
                <a:cubicBezTo>
                  <a:pt x="7940754" y="1379952"/>
                  <a:pt x="7897188" y="1457393"/>
                  <a:pt x="7920543" y="1626781"/>
                </a:cubicBezTo>
                <a:cubicBezTo>
                  <a:pt x="7943898" y="1796169"/>
                  <a:pt x="7855438" y="2038084"/>
                  <a:pt x="7920543" y="2180829"/>
                </a:cubicBezTo>
                <a:cubicBezTo>
                  <a:pt x="7985648" y="2323574"/>
                  <a:pt x="7914949" y="2453549"/>
                  <a:pt x="7920543" y="2699513"/>
                </a:cubicBezTo>
                <a:cubicBezTo>
                  <a:pt x="7926137" y="2945477"/>
                  <a:pt x="7857088" y="3323751"/>
                  <a:pt x="7920543" y="3536480"/>
                </a:cubicBezTo>
                <a:cubicBezTo>
                  <a:pt x="7704369" y="3573515"/>
                  <a:pt x="7544996" y="3486065"/>
                  <a:pt x="7196379" y="3536480"/>
                </a:cubicBezTo>
                <a:cubicBezTo>
                  <a:pt x="6847762" y="3586895"/>
                  <a:pt x="6873321" y="3487703"/>
                  <a:pt x="6551421" y="3536480"/>
                </a:cubicBezTo>
                <a:cubicBezTo>
                  <a:pt x="6229521" y="3585257"/>
                  <a:pt x="6283627" y="3496311"/>
                  <a:pt x="6064873" y="3536480"/>
                </a:cubicBezTo>
                <a:cubicBezTo>
                  <a:pt x="5846119" y="3576649"/>
                  <a:pt x="5840017" y="3531729"/>
                  <a:pt x="5736736" y="3536480"/>
                </a:cubicBezTo>
                <a:cubicBezTo>
                  <a:pt x="5633455" y="3541231"/>
                  <a:pt x="5416839" y="3519085"/>
                  <a:pt x="5329394" y="3536480"/>
                </a:cubicBezTo>
                <a:cubicBezTo>
                  <a:pt x="5241949" y="3553875"/>
                  <a:pt x="5052231" y="3501308"/>
                  <a:pt x="4842846" y="3536480"/>
                </a:cubicBezTo>
                <a:cubicBezTo>
                  <a:pt x="4633461" y="3571652"/>
                  <a:pt x="4469824" y="3533866"/>
                  <a:pt x="4118682" y="3536480"/>
                </a:cubicBezTo>
                <a:cubicBezTo>
                  <a:pt x="3767540" y="3539094"/>
                  <a:pt x="3758653" y="3514891"/>
                  <a:pt x="3473724" y="3536480"/>
                </a:cubicBezTo>
                <a:cubicBezTo>
                  <a:pt x="3188795" y="3558069"/>
                  <a:pt x="3203333" y="3485781"/>
                  <a:pt x="2987176" y="3536480"/>
                </a:cubicBezTo>
                <a:cubicBezTo>
                  <a:pt x="2771019" y="3587179"/>
                  <a:pt x="2810085" y="3500048"/>
                  <a:pt x="2659039" y="3536480"/>
                </a:cubicBezTo>
                <a:cubicBezTo>
                  <a:pt x="2507993" y="3572912"/>
                  <a:pt x="2283809" y="3527386"/>
                  <a:pt x="2093286" y="3536480"/>
                </a:cubicBezTo>
                <a:cubicBezTo>
                  <a:pt x="1902763" y="3545574"/>
                  <a:pt x="1764598" y="3467941"/>
                  <a:pt x="1448328" y="3536480"/>
                </a:cubicBezTo>
                <a:cubicBezTo>
                  <a:pt x="1132058" y="3605019"/>
                  <a:pt x="1200993" y="3495015"/>
                  <a:pt x="961780" y="3536480"/>
                </a:cubicBezTo>
                <a:cubicBezTo>
                  <a:pt x="722567" y="3577945"/>
                  <a:pt x="289972" y="3433470"/>
                  <a:pt x="0" y="3536480"/>
                </a:cubicBezTo>
                <a:cubicBezTo>
                  <a:pt x="-14334" y="3290515"/>
                  <a:pt x="35626" y="3032921"/>
                  <a:pt x="0" y="2876337"/>
                </a:cubicBezTo>
                <a:cubicBezTo>
                  <a:pt x="-35626" y="2719753"/>
                  <a:pt x="59848" y="2493963"/>
                  <a:pt x="0" y="2357653"/>
                </a:cubicBezTo>
                <a:cubicBezTo>
                  <a:pt x="-59848" y="2221343"/>
                  <a:pt x="41501" y="1876856"/>
                  <a:pt x="0" y="1732875"/>
                </a:cubicBezTo>
                <a:cubicBezTo>
                  <a:pt x="-41501" y="1588894"/>
                  <a:pt x="33000" y="1233619"/>
                  <a:pt x="0" y="1108097"/>
                </a:cubicBezTo>
                <a:cubicBezTo>
                  <a:pt x="-33000" y="982575"/>
                  <a:pt x="26468" y="368292"/>
                  <a:pt x="0" y="0"/>
                </a:cubicBezTo>
                <a:close/>
              </a:path>
              <a:path w="7920543" h="3536480" stroke="0" extrusionOk="0">
                <a:moveTo>
                  <a:pt x="0" y="0"/>
                </a:moveTo>
                <a:cubicBezTo>
                  <a:pt x="217060" y="-32554"/>
                  <a:pt x="451009" y="79382"/>
                  <a:pt x="724164" y="0"/>
                </a:cubicBezTo>
                <a:cubicBezTo>
                  <a:pt x="997319" y="-79382"/>
                  <a:pt x="1045557" y="45443"/>
                  <a:pt x="1210712" y="0"/>
                </a:cubicBezTo>
                <a:cubicBezTo>
                  <a:pt x="1375867" y="-45443"/>
                  <a:pt x="1684356" y="22465"/>
                  <a:pt x="1934876" y="0"/>
                </a:cubicBezTo>
                <a:cubicBezTo>
                  <a:pt x="2185396" y="-22465"/>
                  <a:pt x="2331609" y="31015"/>
                  <a:pt x="2579834" y="0"/>
                </a:cubicBezTo>
                <a:cubicBezTo>
                  <a:pt x="2828059" y="-31015"/>
                  <a:pt x="2899720" y="24561"/>
                  <a:pt x="2987176" y="0"/>
                </a:cubicBezTo>
                <a:cubicBezTo>
                  <a:pt x="3074632" y="-24561"/>
                  <a:pt x="3456313" y="34260"/>
                  <a:pt x="3632135" y="0"/>
                </a:cubicBezTo>
                <a:cubicBezTo>
                  <a:pt x="3807957" y="-34260"/>
                  <a:pt x="4049284" y="55322"/>
                  <a:pt x="4197888" y="0"/>
                </a:cubicBezTo>
                <a:cubicBezTo>
                  <a:pt x="4346492" y="-55322"/>
                  <a:pt x="4484869" y="19016"/>
                  <a:pt x="4684435" y="0"/>
                </a:cubicBezTo>
                <a:cubicBezTo>
                  <a:pt x="4884001" y="-19016"/>
                  <a:pt x="4888060" y="36191"/>
                  <a:pt x="5012572" y="0"/>
                </a:cubicBezTo>
                <a:cubicBezTo>
                  <a:pt x="5137084" y="-36191"/>
                  <a:pt x="5443196" y="43677"/>
                  <a:pt x="5578325" y="0"/>
                </a:cubicBezTo>
                <a:cubicBezTo>
                  <a:pt x="5713454" y="-43677"/>
                  <a:pt x="5869721" y="12633"/>
                  <a:pt x="6064873" y="0"/>
                </a:cubicBezTo>
                <a:cubicBezTo>
                  <a:pt x="6260025" y="-12633"/>
                  <a:pt x="6443756" y="36087"/>
                  <a:pt x="6789037" y="0"/>
                </a:cubicBezTo>
                <a:cubicBezTo>
                  <a:pt x="7134318" y="-36087"/>
                  <a:pt x="7196144" y="41536"/>
                  <a:pt x="7433995" y="0"/>
                </a:cubicBezTo>
                <a:cubicBezTo>
                  <a:pt x="7671846" y="-41536"/>
                  <a:pt x="7768780" y="12567"/>
                  <a:pt x="7920543" y="0"/>
                </a:cubicBezTo>
                <a:cubicBezTo>
                  <a:pt x="7969887" y="115093"/>
                  <a:pt x="7870829" y="278934"/>
                  <a:pt x="7920543" y="554049"/>
                </a:cubicBezTo>
                <a:cubicBezTo>
                  <a:pt x="7970257" y="829164"/>
                  <a:pt x="7884763" y="827229"/>
                  <a:pt x="7920543" y="1072732"/>
                </a:cubicBezTo>
                <a:cubicBezTo>
                  <a:pt x="7956323" y="1318235"/>
                  <a:pt x="7894164" y="1448072"/>
                  <a:pt x="7920543" y="1556051"/>
                </a:cubicBezTo>
                <a:cubicBezTo>
                  <a:pt x="7946922" y="1664030"/>
                  <a:pt x="7864695" y="1903595"/>
                  <a:pt x="7920543" y="2110100"/>
                </a:cubicBezTo>
                <a:cubicBezTo>
                  <a:pt x="7976391" y="2316605"/>
                  <a:pt x="7877748" y="2481297"/>
                  <a:pt x="7920543" y="2593419"/>
                </a:cubicBezTo>
                <a:cubicBezTo>
                  <a:pt x="7963338" y="2705541"/>
                  <a:pt x="7894577" y="3224984"/>
                  <a:pt x="7920543" y="3536480"/>
                </a:cubicBezTo>
                <a:cubicBezTo>
                  <a:pt x="7636801" y="3539121"/>
                  <a:pt x="7427475" y="3492392"/>
                  <a:pt x="7196379" y="3536480"/>
                </a:cubicBezTo>
                <a:cubicBezTo>
                  <a:pt x="6965283" y="3580568"/>
                  <a:pt x="6865338" y="3518929"/>
                  <a:pt x="6709831" y="3536480"/>
                </a:cubicBezTo>
                <a:cubicBezTo>
                  <a:pt x="6554324" y="3554031"/>
                  <a:pt x="6164101" y="3512843"/>
                  <a:pt x="5985667" y="3536480"/>
                </a:cubicBezTo>
                <a:cubicBezTo>
                  <a:pt x="5807233" y="3560117"/>
                  <a:pt x="5560382" y="3481862"/>
                  <a:pt x="5419914" y="3536480"/>
                </a:cubicBezTo>
                <a:cubicBezTo>
                  <a:pt x="5279446" y="3591098"/>
                  <a:pt x="5198755" y="3497836"/>
                  <a:pt x="5091778" y="3536480"/>
                </a:cubicBezTo>
                <a:cubicBezTo>
                  <a:pt x="4984801" y="3575124"/>
                  <a:pt x="4648745" y="3498746"/>
                  <a:pt x="4526025" y="3536480"/>
                </a:cubicBezTo>
                <a:cubicBezTo>
                  <a:pt x="4403305" y="3574214"/>
                  <a:pt x="4231590" y="3516456"/>
                  <a:pt x="4118682" y="3536480"/>
                </a:cubicBezTo>
                <a:cubicBezTo>
                  <a:pt x="4005774" y="3556504"/>
                  <a:pt x="3801989" y="3525643"/>
                  <a:pt x="3711340" y="3536480"/>
                </a:cubicBezTo>
                <a:cubicBezTo>
                  <a:pt x="3620691" y="3547317"/>
                  <a:pt x="3409886" y="3536003"/>
                  <a:pt x="3145587" y="3536480"/>
                </a:cubicBezTo>
                <a:cubicBezTo>
                  <a:pt x="2881288" y="3536957"/>
                  <a:pt x="2862700" y="3525862"/>
                  <a:pt x="2659039" y="3536480"/>
                </a:cubicBezTo>
                <a:cubicBezTo>
                  <a:pt x="2455378" y="3547098"/>
                  <a:pt x="2284600" y="3484817"/>
                  <a:pt x="2172492" y="3536480"/>
                </a:cubicBezTo>
                <a:cubicBezTo>
                  <a:pt x="2060384" y="3588143"/>
                  <a:pt x="2003471" y="3509352"/>
                  <a:pt x="1844355" y="3536480"/>
                </a:cubicBezTo>
                <a:cubicBezTo>
                  <a:pt x="1685239" y="3563608"/>
                  <a:pt x="1465834" y="3499618"/>
                  <a:pt x="1278602" y="3536480"/>
                </a:cubicBezTo>
                <a:cubicBezTo>
                  <a:pt x="1091370" y="3573342"/>
                  <a:pt x="1049025" y="3512926"/>
                  <a:pt x="871260" y="3536480"/>
                </a:cubicBezTo>
                <a:cubicBezTo>
                  <a:pt x="693495" y="3560034"/>
                  <a:pt x="221069" y="3520603"/>
                  <a:pt x="0" y="3536480"/>
                </a:cubicBezTo>
                <a:cubicBezTo>
                  <a:pt x="-68915" y="3313025"/>
                  <a:pt x="62874" y="3181719"/>
                  <a:pt x="0" y="2911702"/>
                </a:cubicBezTo>
                <a:cubicBezTo>
                  <a:pt x="-62874" y="2641685"/>
                  <a:pt x="72827" y="2474417"/>
                  <a:pt x="0" y="2286924"/>
                </a:cubicBezTo>
                <a:cubicBezTo>
                  <a:pt x="-72827" y="2099431"/>
                  <a:pt x="47013" y="1864344"/>
                  <a:pt x="0" y="1626781"/>
                </a:cubicBezTo>
                <a:cubicBezTo>
                  <a:pt x="-47013" y="1389218"/>
                  <a:pt x="19304" y="1370261"/>
                  <a:pt x="0" y="1143462"/>
                </a:cubicBezTo>
                <a:cubicBezTo>
                  <a:pt x="-19304" y="916663"/>
                  <a:pt x="28434" y="657915"/>
                  <a:pt x="0" y="518684"/>
                </a:cubicBezTo>
                <a:cubicBezTo>
                  <a:pt x="-28434" y="379453"/>
                  <a:pt x="44497" y="2432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89B5B-5DD0-895D-7C2A-B4FE775DFC2F}"/>
              </a:ext>
            </a:extLst>
          </p:cNvPr>
          <p:cNvSpPr txBox="1"/>
          <p:nvPr/>
        </p:nvSpPr>
        <p:spPr>
          <a:xfrm>
            <a:off x="8671280" y="3568215"/>
            <a:ext cx="296838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F9250-A163-AE0B-B2B3-E7DEA939CB83}"/>
              </a:ext>
            </a:extLst>
          </p:cNvPr>
          <p:cNvSpPr txBox="1"/>
          <p:nvPr/>
        </p:nvSpPr>
        <p:spPr>
          <a:xfrm>
            <a:off x="8671280" y="4968417"/>
            <a:ext cx="313829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2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The Full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505" y="2003852"/>
            <a:ext cx="4063601" cy="4475712"/>
          </a:xfrm>
          <a:custGeom>
            <a:avLst/>
            <a:gdLst>
              <a:gd name="connsiteX0" fmla="*/ 0 w 4063601"/>
              <a:gd name="connsiteY0" fmla="*/ 0 h 4475712"/>
              <a:gd name="connsiteX1" fmla="*/ 580514 w 4063601"/>
              <a:gd name="connsiteY1" fmla="*/ 0 h 4475712"/>
              <a:gd name="connsiteX2" fmla="*/ 1039121 w 4063601"/>
              <a:gd name="connsiteY2" fmla="*/ 0 h 4475712"/>
              <a:gd name="connsiteX3" fmla="*/ 1660271 w 4063601"/>
              <a:gd name="connsiteY3" fmla="*/ 0 h 4475712"/>
              <a:gd name="connsiteX4" fmla="*/ 2118878 w 4063601"/>
              <a:gd name="connsiteY4" fmla="*/ 0 h 4475712"/>
              <a:gd name="connsiteX5" fmla="*/ 2618120 w 4063601"/>
              <a:gd name="connsiteY5" fmla="*/ 0 h 4475712"/>
              <a:gd name="connsiteX6" fmla="*/ 3239271 w 4063601"/>
              <a:gd name="connsiteY6" fmla="*/ 0 h 4475712"/>
              <a:gd name="connsiteX7" fmla="*/ 4063601 w 4063601"/>
              <a:gd name="connsiteY7" fmla="*/ 0 h 4475712"/>
              <a:gd name="connsiteX8" fmla="*/ 4063601 w 4063601"/>
              <a:gd name="connsiteY8" fmla="*/ 648978 h 4475712"/>
              <a:gd name="connsiteX9" fmla="*/ 4063601 w 4063601"/>
              <a:gd name="connsiteY9" fmla="*/ 1297956 h 4475712"/>
              <a:gd name="connsiteX10" fmla="*/ 4063601 w 4063601"/>
              <a:gd name="connsiteY10" fmla="*/ 1857420 h 4475712"/>
              <a:gd name="connsiteX11" fmla="*/ 4063601 w 4063601"/>
              <a:gd name="connsiteY11" fmla="*/ 2416884 h 4475712"/>
              <a:gd name="connsiteX12" fmla="*/ 4063601 w 4063601"/>
              <a:gd name="connsiteY12" fmla="*/ 2976348 h 4475712"/>
              <a:gd name="connsiteX13" fmla="*/ 4063601 w 4063601"/>
              <a:gd name="connsiteY13" fmla="*/ 3491055 h 4475712"/>
              <a:gd name="connsiteX14" fmla="*/ 4063601 w 4063601"/>
              <a:gd name="connsiteY14" fmla="*/ 3961005 h 4475712"/>
              <a:gd name="connsiteX15" fmla="*/ 4063601 w 4063601"/>
              <a:gd name="connsiteY15" fmla="*/ 4475712 h 4475712"/>
              <a:gd name="connsiteX16" fmla="*/ 3442451 w 4063601"/>
              <a:gd name="connsiteY16" fmla="*/ 4475712 h 4475712"/>
              <a:gd name="connsiteX17" fmla="*/ 2983844 w 4063601"/>
              <a:gd name="connsiteY17" fmla="*/ 4475712 h 4475712"/>
              <a:gd name="connsiteX18" fmla="*/ 2525238 w 4063601"/>
              <a:gd name="connsiteY18" fmla="*/ 4475712 h 4475712"/>
              <a:gd name="connsiteX19" fmla="*/ 1863451 w 4063601"/>
              <a:gd name="connsiteY19" fmla="*/ 4475712 h 4475712"/>
              <a:gd name="connsiteX20" fmla="*/ 1323573 w 4063601"/>
              <a:gd name="connsiteY20" fmla="*/ 4475712 h 4475712"/>
              <a:gd name="connsiteX21" fmla="*/ 824330 w 4063601"/>
              <a:gd name="connsiteY21" fmla="*/ 4475712 h 4475712"/>
              <a:gd name="connsiteX22" fmla="*/ 0 w 4063601"/>
              <a:gd name="connsiteY22" fmla="*/ 4475712 h 4475712"/>
              <a:gd name="connsiteX23" fmla="*/ 0 w 4063601"/>
              <a:gd name="connsiteY23" fmla="*/ 4050519 h 4475712"/>
              <a:gd name="connsiteX24" fmla="*/ 0 w 4063601"/>
              <a:gd name="connsiteY24" fmla="*/ 3446298 h 4475712"/>
              <a:gd name="connsiteX25" fmla="*/ 0 w 4063601"/>
              <a:gd name="connsiteY25" fmla="*/ 2797320 h 4475712"/>
              <a:gd name="connsiteX26" fmla="*/ 0 w 4063601"/>
              <a:gd name="connsiteY26" fmla="*/ 2193099 h 4475712"/>
              <a:gd name="connsiteX27" fmla="*/ 0 w 4063601"/>
              <a:gd name="connsiteY27" fmla="*/ 1544121 h 4475712"/>
              <a:gd name="connsiteX28" fmla="*/ 0 w 4063601"/>
              <a:gd name="connsiteY28" fmla="*/ 1118928 h 4475712"/>
              <a:gd name="connsiteX29" fmla="*/ 0 w 4063601"/>
              <a:gd name="connsiteY29" fmla="*/ 559464 h 4475712"/>
              <a:gd name="connsiteX30" fmla="*/ 0 w 4063601"/>
              <a:gd name="connsiteY30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63601" h="4475712" fill="none" extrusionOk="0">
                <a:moveTo>
                  <a:pt x="0" y="0"/>
                </a:moveTo>
                <a:cubicBezTo>
                  <a:pt x="188639" y="-1390"/>
                  <a:pt x="395829" y="6697"/>
                  <a:pt x="580514" y="0"/>
                </a:cubicBezTo>
                <a:cubicBezTo>
                  <a:pt x="765199" y="-6697"/>
                  <a:pt x="917832" y="46598"/>
                  <a:pt x="1039121" y="0"/>
                </a:cubicBezTo>
                <a:cubicBezTo>
                  <a:pt x="1160410" y="-46598"/>
                  <a:pt x="1482654" y="61714"/>
                  <a:pt x="1660271" y="0"/>
                </a:cubicBezTo>
                <a:cubicBezTo>
                  <a:pt x="1837888" y="-61714"/>
                  <a:pt x="1965555" y="31104"/>
                  <a:pt x="2118878" y="0"/>
                </a:cubicBezTo>
                <a:cubicBezTo>
                  <a:pt x="2272201" y="-31104"/>
                  <a:pt x="2434917" y="51950"/>
                  <a:pt x="2618120" y="0"/>
                </a:cubicBezTo>
                <a:cubicBezTo>
                  <a:pt x="2801323" y="-51950"/>
                  <a:pt x="3068269" y="2579"/>
                  <a:pt x="3239271" y="0"/>
                </a:cubicBezTo>
                <a:cubicBezTo>
                  <a:pt x="3410273" y="-2579"/>
                  <a:pt x="3693418" y="41153"/>
                  <a:pt x="4063601" y="0"/>
                </a:cubicBezTo>
                <a:cubicBezTo>
                  <a:pt x="4105437" y="150827"/>
                  <a:pt x="4045656" y="489041"/>
                  <a:pt x="4063601" y="648978"/>
                </a:cubicBezTo>
                <a:cubicBezTo>
                  <a:pt x="4081546" y="808915"/>
                  <a:pt x="4030357" y="1128551"/>
                  <a:pt x="4063601" y="1297956"/>
                </a:cubicBezTo>
                <a:cubicBezTo>
                  <a:pt x="4096845" y="1467361"/>
                  <a:pt x="4002723" y="1720271"/>
                  <a:pt x="4063601" y="1857420"/>
                </a:cubicBezTo>
                <a:cubicBezTo>
                  <a:pt x="4124479" y="1994569"/>
                  <a:pt x="4020181" y="2168807"/>
                  <a:pt x="4063601" y="2416884"/>
                </a:cubicBezTo>
                <a:cubicBezTo>
                  <a:pt x="4107021" y="2664961"/>
                  <a:pt x="4027029" y="2729595"/>
                  <a:pt x="4063601" y="2976348"/>
                </a:cubicBezTo>
                <a:cubicBezTo>
                  <a:pt x="4100173" y="3223101"/>
                  <a:pt x="4023801" y="3245841"/>
                  <a:pt x="4063601" y="3491055"/>
                </a:cubicBezTo>
                <a:cubicBezTo>
                  <a:pt x="4103401" y="3736269"/>
                  <a:pt x="4047790" y="3761948"/>
                  <a:pt x="4063601" y="3961005"/>
                </a:cubicBezTo>
                <a:cubicBezTo>
                  <a:pt x="4079412" y="4160062"/>
                  <a:pt x="4007492" y="4336445"/>
                  <a:pt x="4063601" y="4475712"/>
                </a:cubicBezTo>
                <a:cubicBezTo>
                  <a:pt x="3828132" y="4482520"/>
                  <a:pt x="3578039" y="4412756"/>
                  <a:pt x="3442451" y="4475712"/>
                </a:cubicBezTo>
                <a:cubicBezTo>
                  <a:pt x="3306863" y="4538668"/>
                  <a:pt x="3132593" y="4461057"/>
                  <a:pt x="2983844" y="4475712"/>
                </a:cubicBezTo>
                <a:cubicBezTo>
                  <a:pt x="2835095" y="4490367"/>
                  <a:pt x="2702018" y="4454334"/>
                  <a:pt x="2525238" y="4475712"/>
                </a:cubicBezTo>
                <a:cubicBezTo>
                  <a:pt x="2348458" y="4497090"/>
                  <a:pt x="2122871" y="4412832"/>
                  <a:pt x="1863451" y="4475712"/>
                </a:cubicBezTo>
                <a:cubicBezTo>
                  <a:pt x="1604031" y="4538592"/>
                  <a:pt x="1453920" y="4450562"/>
                  <a:pt x="1323573" y="4475712"/>
                </a:cubicBezTo>
                <a:cubicBezTo>
                  <a:pt x="1193226" y="4500862"/>
                  <a:pt x="1049922" y="4471064"/>
                  <a:pt x="824330" y="4475712"/>
                </a:cubicBezTo>
                <a:cubicBezTo>
                  <a:pt x="598738" y="4480360"/>
                  <a:pt x="287810" y="4452941"/>
                  <a:pt x="0" y="4475712"/>
                </a:cubicBezTo>
                <a:cubicBezTo>
                  <a:pt x="-46104" y="4375609"/>
                  <a:pt x="16868" y="4201766"/>
                  <a:pt x="0" y="4050519"/>
                </a:cubicBezTo>
                <a:cubicBezTo>
                  <a:pt x="-16868" y="3899272"/>
                  <a:pt x="39647" y="3601856"/>
                  <a:pt x="0" y="3446298"/>
                </a:cubicBezTo>
                <a:cubicBezTo>
                  <a:pt x="-39647" y="3290740"/>
                  <a:pt x="49812" y="3008735"/>
                  <a:pt x="0" y="2797320"/>
                </a:cubicBezTo>
                <a:cubicBezTo>
                  <a:pt x="-49812" y="2585905"/>
                  <a:pt x="13518" y="2351450"/>
                  <a:pt x="0" y="2193099"/>
                </a:cubicBezTo>
                <a:cubicBezTo>
                  <a:pt x="-13518" y="2034748"/>
                  <a:pt x="34625" y="1835245"/>
                  <a:pt x="0" y="1544121"/>
                </a:cubicBezTo>
                <a:cubicBezTo>
                  <a:pt x="-34625" y="1252997"/>
                  <a:pt x="756" y="1231411"/>
                  <a:pt x="0" y="1118928"/>
                </a:cubicBezTo>
                <a:cubicBezTo>
                  <a:pt x="-756" y="1006445"/>
                  <a:pt x="24074" y="693536"/>
                  <a:pt x="0" y="559464"/>
                </a:cubicBezTo>
                <a:cubicBezTo>
                  <a:pt x="-24074" y="425392"/>
                  <a:pt x="44639" y="193654"/>
                  <a:pt x="0" y="0"/>
                </a:cubicBezTo>
                <a:close/>
              </a:path>
              <a:path w="4063601" h="4475712" stroke="0" extrusionOk="0">
                <a:moveTo>
                  <a:pt x="0" y="0"/>
                </a:moveTo>
                <a:cubicBezTo>
                  <a:pt x="154619" y="-44622"/>
                  <a:pt x="324117" y="47196"/>
                  <a:pt x="499242" y="0"/>
                </a:cubicBezTo>
                <a:cubicBezTo>
                  <a:pt x="674367" y="-47196"/>
                  <a:pt x="897958" y="20146"/>
                  <a:pt x="1120393" y="0"/>
                </a:cubicBezTo>
                <a:cubicBezTo>
                  <a:pt x="1342828" y="-20146"/>
                  <a:pt x="1504352" y="71028"/>
                  <a:pt x="1741543" y="0"/>
                </a:cubicBezTo>
                <a:cubicBezTo>
                  <a:pt x="1978734" y="-71028"/>
                  <a:pt x="2089100" y="20063"/>
                  <a:pt x="2200150" y="0"/>
                </a:cubicBezTo>
                <a:cubicBezTo>
                  <a:pt x="2311200" y="-20063"/>
                  <a:pt x="2554644" y="47379"/>
                  <a:pt x="2699392" y="0"/>
                </a:cubicBezTo>
                <a:cubicBezTo>
                  <a:pt x="2844140" y="-47379"/>
                  <a:pt x="2939312" y="30127"/>
                  <a:pt x="3157998" y="0"/>
                </a:cubicBezTo>
                <a:cubicBezTo>
                  <a:pt x="3376684" y="-30127"/>
                  <a:pt x="3810101" y="52778"/>
                  <a:pt x="4063601" y="0"/>
                </a:cubicBezTo>
                <a:cubicBezTo>
                  <a:pt x="4081806" y="123199"/>
                  <a:pt x="4014599" y="383559"/>
                  <a:pt x="4063601" y="604221"/>
                </a:cubicBezTo>
                <a:cubicBezTo>
                  <a:pt x="4112603" y="824883"/>
                  <a:pt x="4010826" y="974826"/>
                  <a:pt x="4063601" y="1074171"/>
                </a:cubicBezTo>
                <a:cubicBezTo>
                  <a:pt x="4116376" y="1173516"/>
                  <a:pt x="4030229" y="1375573"/>
                  <a:pt x="4063601" y="1499364"/>
                </a:cubicBezTo>
                <a:cubicBezTo>
                  <a:pt x="4096973" y="1623155"/>
                  <a:pt x="4022366" y="1816068"/>
                  <a:pt x="4063601" y="1969313"/>
                </a:cubicBezTo>
                <a:cubicBezTo>
                  <a:pt x="4104836" y="2122558"/>
                  <a:pt x="4032439" y="2363630"/>
                  <a:pt x="4063601" y="2573534"/>
                </a:cubicBezTo>
                <a:cubicBezTo>
                  <a:pt x="4094763" y="2783438"/>
                  <a:pt x="4031402" y="2841633"/>
                  <a:pt x="4063601" y="3088241"/>
                </a:cubicBezTo>
                <a:cubicBezTo>
                  <a:pt x="4095800" y="3334849"/>
                  <a:pt x="4052910" y="3553889"/>
                  <a:pt x="4063601" y="3692462"/>
                </a:cubicBezTo>
                <a:cubicBezTo>
                  <a:pt x="4074292" y="3831035"/>
                  <a:pt x="3987509" y="4114651"/>
                  <a:pt x="4063601" y="4475712"/>
                </a:cubicBezTo>
                <a:cubicBezTo>
                  <a:pt x="3937133" y="4496785"/>
                  <a:pt x="3809699" y="4473334"/>
                  <a:pt x="3604995" y="4475712"/>
                </a:cubicBezTo>
                <a:cubicBezTo>
                  <a:pt x="3400291" y="4478090"/>
                  <a:pt x="3127850" y="4455109"/>
                  <a:pt x="2983844" y="4475712"/>
                </a:cubicBezTo>
                <a:cubicBezTo>
                  <a:pt x="2839838" y="4496315"/>
                  <a:pt x="2619613" y="4448265"/>
                  <a:pt x="2525238" y="4475712"/>
                </a:cubicBezTo>
                <a:cubicBezTo>
                  <a:pt x="2430863" y="4503159"/>
                  <a:pt x="2093163" y="4432370"/>
                  <a:pt x="1944723" y="4475712"/>
                </a:cubicBezTo>
                <a:cubicBezTo>
                  <a:pt x="1796284" y="4519054"/>
                  <a:pt x="1613232" y="4409365"/>
                  <a:pt x="1364209" y="4475712"/>
                </a:cubicBezTo>
                <a:cubicBezTo>
                  <a:pt x="1115186" y="4542059"/>
                  <a:pt x="1128524" y="4443842"/>
                  <a:pt x="905603" y="4475712"/>
                </a:cubicBezTo>
                <a:cubicBezTo>
                  <a:pt x="682682" y="4507582"/>
                  <a:pt x="420487" y="4448126"/>
                  <a:pt x="0" y="4475712"/>
                </a:cubicBezTo>
                <a:cubicBezTo>
                  <a:pt x="-62513" y="4326654"/>
                  <a:pt x="28690" y="4106230"/>
                  <a:pt x="0" y="3916248"/>
                </a:cubicBezTo>
                <a:cubicBezTo>
                  <a:pt x="-28690" y="3726266"/>
                  <a:pt x="42197" y="3552313"/>
                  <a:pt x="0" y="3446298"/>
                </a:cubicBezTo>
                <a:cubicBezTo>
                  <a:pt x="-42197" y="3340283"/>
                  <a:pt x="18026" y="3024973"/>
                  <a:pt x="0" y="2842077"/>
                </a:cubicBezTo>
                <a:cubicBezTo>
                  <a:pt x="-18026" y="2659181"/>
                  <a:pt x="33431" y="2410100"/>
                  <a:pt x="0" y="2193099"/>
                </a:cubicBezTo>
                <a:cubicBezTo>
                  <a:pt x="-33431" y="1976098"/>
                  <a:pt x="25762" y="1813265"/>
                  <a:pt x="0" y="1633635"/>
                </a:cubicBezTo>
                <a:cubicBezTo>
                  <a:pt x="-25762" y="1454005"/>
                  <a:pt x="30730" y="1284825"/>
                  <a:pt x="0" y="1118928"/>
                </a:cubicBezTo>
                <a:cubicBezTo>
                  <a:pt x="-30730" y="953031"/>
                  <a:pt x="14912" y="838695"/>
                  <a:pt x="0" y="559464"/>
                </a:cubicBezTo>
                <a:cubicBezTo>
                  <a:pt x="-14912" y="280233"/>
                  <a:pt x="32160" y="177096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61190" y="5797694"/>
            <a:ext cx="4587420" cy="9419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9548610" y="5630280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308918" y="5891890"/>
            <a:ext cx="4465107" cy="62443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9774025" y="6239326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076967" y="6139369"/>
            <a:ext cx="4697058" cy="37695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123586" cy="345855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159829" y="2134666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6ECAC-8E5E-CD62-97A5-E00EAC568D17}"/>
              </a:ext>
            </a:extLst>
          </p:cNvPr>
          <p:cNvSpPr txBox="1"/>
          <p:nvPr/>
        </p:nvSpPr>
        <p:spPr>
          <a:xfrm>
            <a:off x="231835" y="2333648"/>
            <a:ext cx="296838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16104-836E-C721-3D83-6716B1E1DA3E}"/>
              </a:ext>
            </a:extLst>
          </p:cNvPr>
          <p:cNvSpPr txBox="1"/>
          <p:nvPr/>
        </p:nvSpPr>
        <p:spPr>
          <a:xfrm>
            <a:off x="8729050" y="1876685"/>
            <a:ext cx="2853413" cy="7386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B87945-18C4-38BE-92FF-7344E040C656}"/>
              </a:ext>
            </a:extLst>
          </p:cNvPr>
          <p:cNvSpPr/>
          <p:nvPr/>
        </p:nvSpPr>
        <p:spPr>
          <a:xfrm>
            <a:off x="4771615" y="2427093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781ABA-3284-14EB-EBB5-44A8DFFB819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6816020" y="2246017"/>
            <a:ext cx="1913030" cy="866132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4E39F-C046-A519-D9D4-A8ACF0F4EF9F}"/>
              </a:ext>
            </a:extLst>
          </p:cNvPr>
          <p:cNvSpPr/>
          <p:nvPr/>
        </p:nvSpPr>
        <p:spPr>
          <a:xfrm>
            <a:off x="4494641" y="2887966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C5FBB-DFEA-F44C-31A4-5C3DDA14CE12}"/>
              </a:ext>
            </a:extLst>
          </p:cNvPr>
          <p:cNvCxnSpPr>
            <a:stCxn id="34" idx="1"/>
            <a:endCxn id="30" idx="3"/>
          </p:cNvCxnSpPr>
          <p:nvPr/>
        </p:nvCxnSpPr>
        <p:spPr>
          <a:xfrm flipH="1">
            <a:off x="3200223" y="2651276"/>
            <a:ext cx="1571392" cy="55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7A701A-5686-EB09-1AA3-079BAAE6FEBF}"/>
              </a:ext>
            </a:extLst>
          </p:cNvPr>
          <p:cNvSpPr txBox="1"/>
          <p:nvPr/>
        </p:nvSpPr>
        <p:spPr>
          <a:xfrm>
            <a:off x="183682" y="3138300"/>
            <a:ext cx="2664761" cy="6001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100" b="0" i="1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AE930D-9AFC-A501-7B96-008F04E370C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2848443" y="3438382"/>
            <a:ext cx="1744029" cy="1360762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4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65D0-5055-38F5-F678-3987CA21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95D5C7-8AE1-9B12-12D3-4B85266DB1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95D5C7-8AE1-9B12-12D3-4B85266DB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8CE3E9-A727-4698-7AD3-3DBC8339F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267" y="2054828"/>
            <a:ext cx="5333558" cy="39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7672A-A335-3FE8-16BB-7BC4666CF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18" y="2054828"/>
            <a:ext cx="5333558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Scalable Multi-Period Optimal Power Flow</a:t>
            </a:r>
            <a:br>
              <a:rPr lang="en-US" dirty="0"/>
            </a:br>
            <a:r>
              <a:rPr lang="en-US" sz="2800" dirty="0"/>
              <a:t>for Active Power Distribution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Washington State University </a:t>
                </a:r>
              </a:p>
              <a:p>
                <a:pPr algn="ctr"/>
                <a:r>
                  <a:rPr lang="en-US" b="0" dirty="0"/>
                  <a:t>August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2022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dirty="0"/>
                  <a:t>onwards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blipFill>
                <a:blip r:embed="rId3"/>
                <a:stretch>
                  <a:fillRect t="-105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B55E-1F26-171B-6FA3-BCD3DD8D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36" y="2498203"/>
            <a:ext cx="10063163" cy="1272756"/>
          </a:xfrm>
        </p:spPr>
        <p:txBody>
          <a:bodyPr/>
          <a:lstStyle/>
          <a:p>
            <a:r>
              <a:rPr lang="en-US" dirty="0"/>
              <a:t>Algorithm Development for Spatially Distributing the MPOPF Computation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make it an MPDOPF Computation</a:t>
            </a:r>
          </a:p>
        </p:txBody>
      </p:sp>
    </p:spTree>
    <p:extLst>
      <p:ext uri="{BB962C8B-B14F-4D97-AF65-F5344CB8AC3E}">
        <p14:creationId xmlns:p14="http://schemas.microsoft.com/office/powerpoint/2010/main" val="132533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9F810-2E77-56B7-CE63-6027B31D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383250-FAED-9B5E-29CD-8CC3432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C980D0-3E00-EC5D-DB0B-E7E5B0AA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22F0FE-CFDF-4D9D-48E7-DAFC7880F5E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blipFill>
                <a:blip r:embed="rId2"/>
                <a:stretch>
                  <a:fillRect l="-912" t="-439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D1AE0F-1583-4242-7B7D-1ACCE228279F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1734543"/>
            <a:ext cx="1702323" cy="131920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F82F-0137-C144-B6F9-2C46CFD2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344C44-47FE-FF08-B16B-C831995E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45168CC-951A-3FDC-FC9D-4FAD0042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7941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882A-D814-9C5D-DDB7-4A3F96F6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EADB-67EA-BD41-65CB-A42B8EA8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72662"/>
            <a:ext cx="10063163" cy="1272756"/>
          </a:xfrm>
        </p:spPr>
        <p:txBody>
          <a:bodyPr/>
          <a:lstStyle/>
          <a:p>
            <a:r>
              <a:rPr lang="en-US"/>
              <a:t>Overall Scope of the problem</a:t>
            </a:r>
            <a:br>
              <a:rPr lang="en-US"/>
            </a:br>
            <a:r>
              <a:rPr lang="en-US" sz="1800"/>
              <a:t>Algorithm and Communication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A400-D422-C347-474B-D2E78AFF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862" y="1862429"/>
            <a:ext cx="1299754" cy="4286531"/>
          </a:xfrm>
        </p:spPr>
        <p:txBody>
          <a:bodyPr/>
          <a:lstStyle/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-System Operator (Forecast)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-Measurement Devices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-EDO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 err="1"/>
              <a:t>OpenDSO-OpenDSO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9ECFBD-79A4-ECB7-3BC4-05377929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85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471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5E61-1114-3B28-C9C1-DCB64F5F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880D142-3BE3-1C6D-D4AA-85617202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B5BD37-93D2-1873-70D9-5D16D807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simpler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C1A7E0-E0FD-DC7E-06BC-828D9B3E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1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7679-1E8C-DB9A-85E0-6CB122F1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3C22D4B-517B-ED3F-1167-0CEC180F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2AF0175-530C-CDA3-B5E1-6BB2AB7B04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BD89157-8742-D079-1707-752D6EC7A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  <a:blipFill>
                <a:blip r:embed="rId4"/>
                <a:stretch>
                  <a:fillRect t="-20833" b="-4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3582F404-408B-9B97-F504-F6D2E3C53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0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D154-65D3-1D23-DAEB-5835BF1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A2729EC-418D-BD2F-EAD8-3896504A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FE417-9224-28BF-2C1A-3CE3F339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currently being done? MP-DOPF in Brute Force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8CFC7F-CD94-9511-A2A5-7937FAAB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5" y="1257530"/>
            <a:ext cx="11516529" cy="5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7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B42F-D379-8A17-606B-3E13CBE3C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C0FA-D729-13CA-6325-CF876E880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Statistical Analysis  for Predicting Instabilities</a:t>
            </a:r>
            <a:br>
              <a:rPr lang="en-US" dirty="0"/>
            </a:br>
            <a:r>
              <a:rPr lang="en-US" sz="2800" dirty="0"/>
              <a:t>in Power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EB954D4-E59D-C964-4F6D-6AE056AA56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Indian Institute of Technology Delhi</a:t>
                </a:r>
              </a:p>
              <a:p>
                <a:pPr algn="ctr"/>
                <a:r>
                  <a:rPr lang="en-US" b="0" dirty="0"/>
                  <a:t>September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en-US" dirty="0"/>
                  <a:t> to August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EB954D4-E59D-C964-4F6D-6AE056AA56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blipFill>
                <a:blip r:embed="rId3"/>
                <a:stretch>
                  <a:fillRect t="-105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395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6BD8-D90B-5BE5-C5A6-08FA6F96F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7097-4EF0-A405-B6D7-A7280D9A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Analysis of Grid Frequencies from Various Parts of the World</a:t>
            </a:r>
          </a:p>
        </p:txBody>
      </p:sp>
      <p:pic>
        <p:nvPicPr>
          <p:cNvPr id="9" name="Content Placeholder 8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CD006EAB-3BFF-2BEB-81B6-1D6E45A7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34" y="2948920"/>
            <a:ext cx="6497351" cy="3299436"/>
          </a:xfr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42147557-8907-824C-5005-FFAF22F1C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30" y="2948920"/>
            <a:ext cx="5569028" cy="28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0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8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71E3-BE87-5ECB-8D2C-52378EE7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Analysis of Grid Frequencies from Various Parts of the World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53262FB3-5870-3E61-A9B6-0E3337BE7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8" y="2762193"/>
            <a:ext cx="6148673" cy="3122373"/>
          </a:xfrm>
          <a:prstGeom prst="rect">
            <a:avLst/>
          </a:prstGeom>
        </p:spPr>
      </p:pic>
      <p:pic>
        <p:nvPicPr>
          <p:cNvPr id="23" name="Picture 22" descr="A graph with a red line&#10;&#10;Description automatically generated">
            <a:extLst>
              <a:ext uri="{FF2B5EF4-FFF2-40B4-BE49-F238E27FC236}">
                <a16:creationId xmlns:a16="http://schemas.microsoft.com/office/drawing/2014/main" id="{4BC5EACC-0290-1FC3-8B1A-542485224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86" y="3185232"/>
            <a:ext cx="5227670" cy="26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F24B-3B92-CD4E-5BC7-1C96B97E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E15E-3BA4-0A82-5488-70B5AE5E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Analysis of Grid Frequencies from Various Parts of the World</a:t>
            </a:r>
          </a:p>
        </p:txBody>
      </p:sp>
      <p:pic>
        <p:nvPicPr>
          <p:cNvPr id="17" name="Picture 16" descr="A graph of 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024EE0A-0A95-28AE-7E39-B731FF5D3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9" y="2794161"/>
            <a:ext cx="6021454" cy="3057769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1FD4B83A-A909-DBFF-9B22-C19CD51C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69" y="1627834"/>
            <a:ext cx="4800973" cy="2437994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999B85FC-B592-B7DF-7107-D0D7FFE04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69" y="4259942"/>
            <a:ext cx="4800973" cy="24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369B-84F7-C0E1-50C7-116A6986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1D93-B090-927E-F047-CCFEE689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Analysis of Grid Frequencies from Various Parts of the World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95B7209-C05B-E75B-E158-F4C653721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1" y="2526517"/>
            <a:ext cx="6836367" cy="3706830"/>
          </a:xfrm>
        </p:spPr>
      </p:pic>
    </p:spTree>
    <p:extLst>
      <p:ext uri="{BB962C8B-B14F-4D97-AF65-F5344CB8AC3E}">
        <p14:creationId xmlns:p14="http://schemas.microsoft.com/office/powerpoint/2010/main" val="2791047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0EB875-2D24-8013-BB56-9A71884398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Online Analysis of Bus Voltages and Branch Currents for a Test IEEE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dirty="0"/>
                  <a:t> Bus System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0EB875-2D24-8013-BB56-9A7188439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DAD0AA4D-1988-4BE1-FC9E-81627E46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29" y="2152560"/>
            <a:ext cx="8443742" cy="4287838"/>
          </a:xfrm>
        </p:spPr>
      </p:pic>
    </p:spTree>
    <p:extLst>
      <p:ext uri="{BB962C8B-B14F-4D97-AF65-F5344CB8AC3E}">
        <p14:creationId xmlns:p14="http://schemas.microsoft.com/office/powerpoint/2010/main" val="2593721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6670C-0EA3-1923-4CCC-0742F3D39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EB9D1D-FE10-90AB-7313-C80A0A0340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Online Analysis of Bus Voltages and Branch Currents for a Test IEEE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dirty="0"/>
                  <a:t> Bus System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EB9D1D-FE10-90AB-7313-C80A0A034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40F30339-72B7-72CB-1AFD-26E3292B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0" y="2131340"/>
            <a:ext cx="8608653" cy="43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0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being tested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Current problem statement</a:t>
                </a:r>
              </a:p>
              <a:p>
                <a:pPr lvl="1"/>
                <a:r>
                  <a:rPr lang="en-US" sz="2000" b="1"/>
                  <a:t>Test Case</a:t>
                </a:r>
                <a:r>
                  <a:rPr lang="en-US" sz="2000"/>
                  <a:t>: IEEE123 Node System with Distributed Energy Resources (DERs) and Batteries.</a:t>
                </a:r>
              </a:p>
              <a:p>
                <a:pPr lvl="1"/>
                <a:r>
                  <a:rPr lang="en-US" sz="2000"/>
                  <a:t>Balanced three-phase </a:t>
                </a:r>
                <a:r>
                  <a:rPr lang="en-US" sz="1000"/>
                  <a:t>(with no phase coupling, akin to single-phase)</a:t>
                </a:r>
                <a:r>
                  <a:rPr lang="en-US" sz="2000"/>
                  <a:t> power distribution network.</a:t>
                </a:r>
              </a:p>
              <a:p>
                <a:pPr lvl="1"/>
                <a:r>
                  <a:rPr lang="en-US" sz="2000" b="1"/>
                  <a:t>Objective</a:t>
                </a:r>
                <a:r>
                  <a:rPr lang="en-US" sz="200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for a given objective function, say loss minimization.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 b="-1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predictions for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0522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 consistent.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3. Other usual OPF physical constraints are also satisfied.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4. Terminal SOC is same as initial.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blipFill>
                <a:blip r:embed="rId4"/>
                <a:stretch>
                  <a:fillRect l="-776" t="-742" b="-98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and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Flat line </a:t>
                </a:r>
                <a:r>
                  <a:rPr lang="en-US" sz="12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(will be made varying each time-step in future simulations)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80" y="3232733"/>
            <a:ext cx="6389736" cy="3456122"/>
          </a:xfrm>
          <a:custGeom>
            <a:avLst/>
            <a:gdLst>
              <a:gd name="connsiteX0" fmla="*/ 0 w 6389736"/>
              <a:gd name="connsiteY0" fmla="*/ 0 h 3456122"/>
              <a:gd name="connsiteX1" fmla="*/ 389193 w 6389736"/>
              <a:gd name="connsiteY1" fmla="*/ 0 h 3456122"/>
              <a:gd name="connsiteX2" fmla="*/ 778386 w 6389736"/>
              <a:gd name="connsiteY2" fmla="*/ 0 h 3456122"/>
              <a:gd name="connsiteX3" fmla="*/ 1487066 w 6389736"/>
              <a:gd name="connsiteY3" fmla="*/ 0 h 3456122"/>
              <a:gd name="connsiteX4" fmla="*/ 1940156 w 6389736"/>
              <a:gd name="connsiteY4" fmla="*/ 0 h 3456122"/>
              <a:gd name="connsiteX5" fmla="*/ 2393247 w 6389736"/>
              <a:gd name="connsiteY5" fmla="*/ 0 h 3456122"/>
              <a:gd name="connsiteX6" fmla="*/ 2846337 w 6389736"/>
              <a:gd name="connsiteY6" fmla="*/ 0 h 3456122"/>
              <a:gd name="connsiteX7" fmla="*/ 3299427 w 6389736"/>
              <a:gd name="connsiteY7" fmla="*/ 0 h 3456122"/>
              <a:gd name="connsiteX8" fmla="*/ 3880312 w 6389736"/>
              <a:gd name="connsiteY8" fmla="*/ 0 h 3456122"/>
              <a:gd name="connsiteX9" fmla="*/ 4588992 w 6389736"/>
              <a:gd name="connsiteY9" fmla="*/ 0 h 3456122"/>
              <a:gd name="connsiteX10" fmla="*/ 4978185 w 6389736"/>
              <a:gd name="connsiteY10" fmla="*/ 0 h 3456122"/>
              <a:gd name="connsiteX11" fmla="*/ 5367378 w 6389736"/>
              <a:gd name="connsiteY11" fmla="*/ 0 h 3456122"/>
              <a:gd name="connsiteX12" fmla="*/ 6389736 w 6389736"/>
              <a:gd name="connsiteY12" fmla="*/ 0 h 3456122"/>
              <a:gd name="connsiteX13" fmla="*/ 6389736 w 6389736"/>
              <a:gd name="connsiteY13" fmla="*/ 610582 h 3456122"/>
              <a:gd name="connsiteX14" fmla="*/ 6389736 w 6389736"/>
              <a:gd name="connsiteY14" fmla="*/ 1221163 h 3456122"/>
              <a:gd name="connsiteX15" fmla="*/ 6389736 w 6389736"/>
              <a:gd name="connsiteY15" fmla="*/ 1693500 h 3456122"/>
              <a:gd name="connsiteX16" fmla="*/ 6389736 w 6389736"/>
              <a:gd name="connsiteY16" fmla="*/ 2200398 h 3456122"/>
              <a:gd name="connsiteX17" fmla="*/ 6389736 w 6389736"/>
              <a:gd name="connsiteY17" fmla="*/ 2707296 h 3456122"/>
              <a:gd name="connsiteX18" fmla="*/ 6389736 w 6389736"/>
              <a:gd name="connsiteY18" fmla="*/ 3456122 h 3456122"/>
              <a:gd name="connsiteX19" fmla="*/ 5936646 w 6389736"/>
              <a:gd name="connsiteY19" fmla="*/ 3456122 h 3456122"/>
              <a:gd name="connsiteX20" fmla="*/ 5291863 w 6389736"/>
              <a:gd name="connsiteY20" fmla="*/ 3456122 h 3456122"/>
              <a:gd name="connsiteX21" fmla="*/ 4774875 w 6389736"/>
              <a:gd name="connsiteY21" fmla="*/ 3456122 h 3456122"/>
              <a:gd name="connsiteX22" fmla="*/ 4321785 w 6389736"/>
              <a:gd name="connsiteY22" fmla="*/ 3456122 h 3456122"/>
              <a:gd name="connsiteX23" fmla="*/ 3677003 w 6389736"/>
              <a:gd name="connsiteY23" fmla="*/ 3456122 h 3456122"/>
              <a:gd name="connsiteX24" fmla="*/ 2968323 w 6389736"/>
              <a:gd name="connsiteY24" fmla="*/ 3456122 h 3456122"/>
              <a:gd name="connsiteX25" fmla="*/ 2515232 w 6389736"/>
              <a:gd name="connsiteY25" fmla="*/ 3456122 h 3456122"/>
              <a:gd name="connsiteX26" fmla="*/ 1998245 w 6389736"/>
              <a:gd name="connsiteY26" fmla="*/ 3456122 h 3456122"/>
              <a:gd name="connsiteX27" fmla="*/ 1353462 w 6389736"/>
              <a:gd name="connsiteY27" fmla="*/ 3456122 h 3456122"/>
              <a:gd name="connsiteX28" fmla="*/ 708680 w 6389736"/>
              <a:gd name="connsiteY28" fmla="*/ 3456122 h 3456122"/>
              <a:gd name="connsiteX29" fmla="*/ 0 w 6389736"/>
              <a:gd name="connsiteY29" fmla="*/ 3456122 h 3456122"/>
              <a:gd name="connsiteX30" fmla="*/ 0 w 6389736"/>
              <a:gd name="connsiteY30" fmla="*/ 2914663 h 3456122"/>
              <a:gd name="connsiteX31" fmla="*/ 0 w 6389736"/>
              <a:gd name="connsiteY31" fmla="*/ 2442326 h 3456122"/>
              <a:gd name="connsiteX32" fmla="*/ 0 w 6389736"/>
              <a:gd name="connsiteY32" fmla="*/ 1831745 h 3456122"/>
              <a:gd name="connsiteX33" fmla="*/ 0 w 6389736"/>
              <a:gd name="connsiteY33" fmla="*/ 1290286 h 3456122"/>
              <a:gd name="connsiteX34" fmla="*/ 0 w 6389736"/>
              <a:gd name="connsiteY34" fmla="*/ 679704 h 3456122"/>
              <a:gd name="connsiteX35" fmla="*/ 0 w 6389736"/>
              <a:gd name="connsiteY35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89736" h="3456122" fill="none" extrusionOk="0">
                <a:moveTo>
                  <a:pt x="0" y="0"/>
                </a:moveTo>
                <a:cubicBezTo>
                  <a:pt x="120813" y="-45154"/>
                  <a:pt x="195619" y="33399"/>
                  <a:pt x="389193" y="0"/>
                </a:cubicBezTo>
                <a:cubicBezTo>
                  <a:pt x="582767" y="-33399"/>
                  <a:pt x="592110" y="45502"/>
                  <a:pt x="778386" y="0"/>
                </a:cubicBezTo>
                <a:cubicBezTo>
                  <a:pt x="964662" y="-45502"/>
                  <a:pt x="1218953" y="34834"/>
                  <a:pt x="1487066" y="0"/>
                </a:cubicBezTo>
                <a:cubicBezTo>
                  <a:pt x="1755179" y="-34834"/>
                  <a:pt x="1793265" y="19584"/>
                  <a:pt x="1940156" y="0"/>
                </a:cubicBezTo>
                <a:cubicBezTo>
                  <a:pt x="2087047" y="-19584"/>
                  <a:pt x="2227230" y="17267"/>
                  <a:pt x="2393247" y="0"/>
                </a:cubicBezTo>
                <a:cubicBezTo>
                  <a:pt x="2559264" y="-17267"/>
                  <a:pt x="2631748" y="4325"/>
                  <a:pt x="2846337" y="0"/>
                </a:cubicBezTo>
                <a:cubicBezTo>
                  <a:pt x="3060926" y="-4325"/>
                  <a:pt x="3181884" y="48649"/>
                  <a:pt x="3299427" y="0"/>
                </a:cubicBezTo>
                <a:cubicBezTo>
                  <a:pt x="3416970" y="-48649"/>
                  <a:pt x="3616526" y="33704"/>
                  <a:pt x="3880312" y="0"/>
                </a:cubicBezTo>
                <a:cubicBezTo>
                  <a:pt x="4144099" y="-33704"/>
                  <a:pt x="4330924" y="63788"/>
                  <a:pt x="4588992" y="0"/>
                </a:cubicBezTo>
                <a:cubicBezTo>
                  <a:pt x="4847060" y="-63788"/>
                  <a:pt x="4816771" y="37166"/>
                  <a:pt x="4978185" y="0"/>
                </a:cubicBezTo>
                <a:cubicBezTo>
                  <a:pt x="5139599" y="-37166"/>
                  <a:pt x="5286111" y="40826"/>
                  <a:pt x="5367378" y="0"/>
                </a:cubicBezTo>
                <a:cubicBezTo>
                  <a:pt x="5448645" y="-40826"/>
                  <a:pt x="5986593" y="22096"/>
                  <a:pt x="6389736" y="0"/>
                </a:cubicBezTo>
                <a:cubicBezTo>
                  <a:pt x="6401066" y="172048"/>
                  <a:pt x="6355840" y="393000"/>
                  <a:pt x="6389736" y="610582"/>
                </a:cubicBezTo>
                <a:cubicBezTo>
                  <a:pt x="6423632" y="828164"/>
                  <a:pt x="6321775" y="1045786"/>
                  <a:pt x="6389736" y="1221163"/>
                </a:cubicBezTo>
                <a:cubicBezTo>
                  <a:pt x="6457697" y="1396540"/>
                  <a:pt x="6379197" y="1488354"/>
                  <a:pt x="6389736" y="1693500"/>
                </a:cubicBezTo>
                <a:cubicBezTo>
                  <a:pt x="6400275" y="1898646"/>
                  <a:pt x="6347821" y="1994208"/>
                  <a:pt x="6389736" y="2200398"/>
                </a:cubicBezTo>
                <a:cubicBezTo>
                  <a:pt x="6431651" y="2406588"/>
                  <a:pt x="6361910" y="2495451"/>
                  <a:pt x="6389736" y="2707296"/>
                </a:cubicBezTo>
                <a:cubicBezTo>
                  <a:pt x="6417562" y="2919141"/>
                  <a:pt x="6355536" y="3246024"/>
                  <a:pt x="6389736" y="3456122"/>
                </a:cubicBezTo>
                <a:cubicBezTo>
                  <a:pt x="6241875" y="3459525"/>
                  <a:pt x="6028090" y="3432633"/>
                  <a:pt x="5936646" y="3456122"/>
                </a:cubicBezTo>
                <a:cubicBezTo>
                  <a:pt x="5845202" y="3479611"/>
                  <a:pt x="5539040" y="3439081"/>
                  <a:pt x="5291863" y="3456122"/>
                </a:cubicBezTo>
                <a:cubicBezTo>
                  <a:pt x="5044686" y="3473163"/>
                  <a:pt x="4944651" y="3456008"/>
                  <a:pt x="4774875" y="3456122"/>
                </a:cubicBezTo>
                <a:cubicBezTo>
                  <a:pt x="4605099" y="3456236"/>
                  <a:pt x="4475185" y="3437961"/>
                  <a:pt x="4321785" y="3456122"/>
                </a:cubicBezTo>
                <a:cubicBezTo>
                  <a:pt x="4168385" y="3474283"/>
                  <a:pt x="3809967" y="3390624"/>
                  <a:pt x="3677003" y="3456122"/>
                </a:cubicBezTo>
                <a:cubicBezTo>
                  <a:pt x="3544039" y="3521620"/>
                  <a:pt x="3168142" y="3381102"/>
                  <a:pt x="2968323" y="3456122"/>
                </a:cubicBezTo>
                <a:cubicBezTo>
                  <a:pt x="2768504" y="3531142"/>
                  <a:pt x="2619438" y="3433867"/>
                  <a:pt x="2515232" y="3456122"/>
                </a:cubicBezTo>
                <a:cubicBezTo>
                  <a:pt x="2411026" y="3478377"/>
                  <a:pt x="2132136" y="3454596"/>
                  <a:pt x="1998245" y="3456122"/>
                </a:cubicBezTo>
                <a:cubicBezTo>
                  <a:pt x="1864354" y="3457648"/>
                  <a:pt x="1640031" y="3406459"/>
                  <a:pt x="1353462" y="3456122"/>
                </a:cubicBezTo>
                <a:cubicBezTo>
                  <a:pt x="1066893" y="3505785"/>
                  <a:pt x="838447" y="3402182"/>
                  <a:pt x="708680" y="3456122"/>
                </a:cubicBezTo>
                <a:cubicBezTo>
                  <a:pt x="578913" y="3510062"/>
                  <a:pt x="237216" y="3398470"/>
                  <a:pt x="0" y="3456122"/>
                </a:cubicBezTo>
                <a:cubicBezTo>
                  <a:pt x="-44334" y="3270136"/>
                  <a:pt x="53809" y="3040201"/>
                  <a:pt x="0" y="2914663"/>
                </a:cubicBezTo>
                <a:cubicBezTo>
                  <a:pt x="-53809" y="2789125"/>
                  <a:pt x="30054" y="2639019"/>
                  <a:pt x="0" y="2442326"/>
                </a:cubicBezTo>
                <a:cubicBezTo>
                  <a:pt x="-30054" y="2245633"/>
                  <a:pt x="49440" y="1995734"/>
                  <a:pt x="0" y="1831745"/>
                </a:cubicBezTo>
                <a:cubicBezTo>
                  <a:pt x="-49440" y="1667756"/>
                  <a:pt x="44510" y="1461352"/>
                  <a:pt x="0" y="1290286"/>
                </a:cubicBezTo>
                <a:cubicBezTo>
                  <a:pt x="-44510" y="1119220"/>
                  <a:pt x="1663" y="976703"/>
                  <a:pt x="0" y="679704"/>
                </a:cubicBezTo>
                <a:cubicBezTo>
                  <a:pt x="-1663" y="382705"/>
                  <a:pt x="37206" y="173328"/>
                  <a:pt x="0" y="0"/>
                </a:cubicBezTo>
                <a:close/>
              </a:path>
              <a:path w="6389736" h="3456122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390358" y="174597"/>
                  <a:pt x="6353850" y="356266"/>
                  <a:pt x="6389736" y="506898"/>
                </a:cubicBezTo>
                <a:cubicBezTo>
                  <a:pt x="6425622" y="657530"/>
                  <a:pt x="6364441" y="937961"/>
                  <a:pt x="6389736" y="1117479"/>
                </a:cubicBezTo>
                <a:cubicBezTo>
                  <a:pt x="6415031" y="1296997"/>
                  <a:pt x="6339007" y="1560999"/>
                  <a:pt x="6389736" y="1762622"/>
                </a:cubicBezTo>
                <a:cubicBezTo>
                  <a:pt x="6440465" y="1964245"/>
                  <a:pt x="6361939" y="2014322"/>
                  <a:pt x="6389736" y="2234959"/>
                </a:cubicBezTo>
                <a:cubicBezTo>
                  <a:pt x="6417533" y="2455596"/>
                  <a:pt x="6346445" y="2612788"/>
                  <a:pt x="6389736" y="2707296"/>
                </a:cubicBezTo>
                <a:cubicBezTo>
                  <a:pt x="6433027" y="2801804"/>
                  <a:pt x="6307261" y="3300918"/>
                  <a:pt x="6389736" y="3456122"/>
                </a:cubicBezTo>
                <a:cubicBezTo>
                  <a:pt x="6197082" y="3470272"/>
                  <a:pt x="5908022" y="3408660"/>
                  <a:pt x="5744954" y="3456122"/>
                </a:cubicBezTo>
                <a:cubicBezTo>
                  <a:pt x="5581886" y="3503584"/>
                  <a:pt x="5370626" y="3401020"/>
                  <a:pt x="5164068" y="3456122"/>
                </a:cubicBezTo>
                <a:cubicBezTo>
                  <a:pt x="4957510" y="3511224"/>
                  <a:pt x="4939489" y="3451739"/>
                  <a:pt x="4774875" y="3456122"/>
                </a:cubicBezTo>
                <a:cubicBezTo>
                  <a:pt x="4610261" y="3460505"/>
                  <a:pt x="4421099" y="3418295"/>
                  <a:pt x="4257888" y="3456122"/>
                </a:cubicBezTo>
                <a:cubicBezTo>
                  <a:pt x="4094677" y="3493949"/>
                  <a:pt x="3835725" y="3431181"/>
                  <a:pt x="3677003" y="3456122"/>
                </a:cubicBezTo>
                <a:cubicBezTo>
                  <a:pt x="3518282" y="3481063"/>
                  <a:pt x="3121829" y="3400790"/>
                  <a:pt x="2968323" y="3456122"/>
                </a:cubicBezTo>
                <a:cubicBezTo>
                  <a:pt x="2814817" y="3511454"/>
                  <a:pt x="2540939" y="3449783"/>
                  <a:pt x="2323540" y="3456122"/>
                </a:cubicBezTo>
                <a:cubicBezTo>
                  <a:pt x="2106141" y="3462461"/>
                  <a:pt x="1898828" y="3398425"/>
                  <a:pt x="1742655" y="3456122"/>
                </a:cubicBezTo>
                <a:cubicBezTo>
                  <a:pt x="1586483" y="3513819"/>
                  <a:pt x="1346966" y="3404764"/>
                  <a:pt x="1161770" y="3456122"/>
                </a:cubicBezTo>
                <a:cubicBezTo>
                  <a:pt x="976575" y="3507480"/>
                  <a:pt x="781997" y="3403427"/>
                  <a:pt x="580885" y="3456122"/>
                </a:cubicBezTo>
                <a:cubicBezTo>
                  <a:pt x="379774" y="3508817"/>
                  <a:pt x="218370" y="3394141"/>
                  <a:pt x="0" y="3456122"/>
                </a:cubicBezTo>
                <a:cubicBezTo>
                  <a:pt x="-46606" y="3277419"/>
                  <a:pt x="18929" y="3137941"/>
                  <a:pt x="0" y="2949224"/>
                </a:cubicBezTo>
                <a:cubicBezTo>
                  <a:pt x="-18929" y="2760507"/>
                  <a:pt x="26451" y="2498882"/>
                  <a:pt x="0" y="2373204"/>
                </a:cubicBezTo>
                <a:cubicBezTo>
                  <a:pt x="-26451" y="2247526"/>
                  <a:pt x="2383" y="2100532"/>
                  <a:pt x="0" y="1900867"/>
                </a:cubicBezTo>
                <a:cubicBezTo>
                  <a:pt x="-2383" y="1701202"/>
                  <a:pt x="13623" y="1587032"/>
                  <a:pt x="0" y="1359408"/>
                </a:cubicBezTo>
                <a:cubicBezTo>
                  <a:pt x="-13623" y="1131784"/>
                  <a:pt x="13698" y="1101437"/>
                  <a:pt x="0" y="887071"/>
                </a:cubicBezTo>
                <a:cubicBezTo>
                  <a:pt x="-13698" y="672705"/>
                  <a:pt x="59512" y="2707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7540639" y="3411866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7587801" y="4414495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344C5-94AC-502A-DBAE-D22FCD95D299}"/>
              </a:ext>
            </a:extLst>
          </p:cNvPr>
          <p:cNvSpPr txBox="1"/>
          <p:nvPr/>
        </p:nvSpPr>
        <p:spPr>
          <a:xfrm>
            <a:off x="7562532" y="5395967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1114F-66AE-9DC3-AC97-8793B6B5157B}"/>
              </a:ext>
            </a:extLst>
          </p:cNvPr>
          <p:cNvSpPr txBox="1"/>
          <p:nvPr/>
        </p:nvSpPr>
        <p:spPr>
          <a:xfrm>
            <a:off x="7587801" y="6016742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173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926" y="3232733"/>
            <a:ext cx="4327844" cy="3456122"/>
          </a:xfrm>
          <a:custGeom>
            <a:avLst/>
            <a:gdLst>
              <a:gd name="connsiteX0" fmla="*/ 0 w 4327844"/>
              <a:gd name="connsiteY0" fmla="*/ 0 h 3456122"/>
              <a:gd name="connsiteX1" fmla="*/ 540981 w 4327844"/>
              <a:gd name="connsiteY1" fmla="*/ 0 h 3456122"/>
              <a:gd name="connsiteX2" fmla="*/ 1125239 w 4327844"/>
              <a:gd name="connsiteY2" fmla="*/ 0 h 3456122"/>
              <a:gd name="connsiteX3" fmla="*/ 1622942 w 4327844"/>
              <a:gd name="connsiteY3" fmla="*/ 0 h 3456122"/>
              <a:gd name="connsiteX4" fmla="*/ 2034087 w 4327844"/>
              <a:gd name="connsiteY4" fmla="*/ 0 h 3456122"/>
              <a:gd name="connsiteX5" fmla="*/ 2618346 w 4327844"/>
              <a:gd name="connsiteY5" fmla="*/ 0 h 3456122"/>
              <a:gd name="connsiteX6" fmla="*/ 3029491 w 4327844"/>
              <a:gd name="connsiteY6" fmla="*/ 0 h 3456122"/>
              <a:gd name="connsiteX7" fmla="*/ 3483914 w 4327844"/>
              <a:gd name="connsiteY7" fmla="*/ 0 h 3456122"/>
              <a:gd name="connsiteX8" fmla="*/ 4327844 w 4327844"/>
              <a:gd name="connsiteY8" fmla="*/ 0 h 3456122"/>
              <a:gd name="connsiteX9" fmla="*/ 4327844 w 4327844"/>
              <a:gd name="connsiteY9" fmla="*/ 472337 h 3456122"/>
              <a:gd name="connsiteX10" fmla="*/ 4327844 w 4327844"/>
              <a:gd name="connsiteY10" fmla="*/ 1117479 h 3456122"/>
              <a:gd name="connsiteX11" fmla="*/ 4327844 w 4327844"/>
              <a:gd name="connsiteY11" fmla="*/ 1762622 h 3456122"/>
              <a:gd name="connsiteX12" fmla="*/ 4327844 w 4327844"/>
              <a:gd name="connsiteY12" fmla="*/ 2338643 h 3456122"/>
              <a:gd name="connsiteX13" fmla="*/ 4327844 w 4327844"/>
              <a:gd name="connsiteY13" fmla="*/ 2914663 h 3456122"/>
              <a:gd name="connsiteX14" fmla="*/ 4327844 w 4327844"/>
              <a:gd name="connsiteY14" fmla="*/ 3456122 h 3456122"/>
              <a:gd name="connsiteX15" fmla="*/ 3830142 w 4327844"/>
              <a:gd name="connsiteY15" fmla="*/ 3456122 h 3456122"/>
              <a:gd name="connsiteX16" fmla="*/ 3375718 w 4327844"/>
              <a:gd name="connsiteY16" fmla="*/ 3456122 h 3456122"/>
              <a:gd name="connsiteX17" fmla="*/ 2748181 w 4327844"/>
              <a:gd name="connsiteY17" fmla="*/ 3456122 h 3456122"/>
              <a:gd name="connsiteX18" fmla="*/ 2250479 w 4327844"/>
              <a:gd name="connsiteY18" fmla="*/ 3456122 h 3456122"/>
              <a:gd name="connsiteX19" fmla="*/ 1839334 w 4327844"/>
              <a:gd name="connsiteY19" fmla="*/ 3456122 h 3456122"/>
              <a:gd name="connsiteX20" fmla="*/ 1428189 w 4327844"/>
              <a:gd name="connsiteY20" fmla="*/ 3456122 h 3456122"/>
              <a:gd name="connsiteX21" fmla="*/ 800651 w 4327844"/>
              <a:gd name="connsiteY21" fmla="*/ 3456122 h 3456122"/>
              <a:gd name="connsiteX22" fmla="*/ 0 w 4327844"/>
              <a:gd name="connsiteY22" fmla="*/ 3456122 h 3456122"/>
              <a:gd name="connsiteX23" fmla="*/ 0 w 4327844"/>
              <a:gd name="connsiteY23" fmla="*/ 2949224 h 3456122"/>
              <a:gd name="connsiteX24" fmla="*/ 0 w 4327844"/>
              <a:gd name="connsiteY24" fmla="*/ 2304081 h 3456122"/>
              <a:gd name="connsiteX25" fmla="*/ 0 w 4327844"/>
              <a:gd name="connsiteY25" fmla="*/ 1728061 h 3456122"/>
              <a:gd name="connsiteX26" fmla="*/ 0 w 4327844"/>
              <a:gd name="connsiteY26" fmla="*/ 1117479 h 3456122"/>
              <a:gd name="connsiteX27" fmla="*/ 0 w 4327844"/>
              <a:gd name="connsiteY27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27844" h="3456122" fill="none" extrusionOk="0">
                <a:moveTo>
                  <a:pt x="0" y="0"/>
                </a:moveTo>
                <a:cubicBezTo>
                  <a:pt x="122917" y="-48237"/>
                  <a:pt x="356334" y="29770"/>
                  <a:pt x="540981" y="0"/>
                </a:cubicBezTo>
                <a:cubicBezTo>
                  <a:pt x="725628" y="-29770"/>
                  <a:pt x="959843" y="56200"/>
                  <a:pt x="1125239" y="0"/>
                </a:cubicBezTo>
                <a:cubicBezTo>
                  <a:pt x="1290635" y="-56200"/>
                  <a:pt x="1409257" y="19206"/>
                  <a:pt x="1622942" y="0"/>
                </a:cubicBezTo>
                <a:cubicBezTo>
                  <a:pt x="1836627" y="-19206"/>
                  <a:pt x="1918679" y="45596"/>
                  <a:pt x="2034087" y="0"/>
                </a:cubicBezTo>
                <a:cubicBezTo>
                  <a:pt x="2149496" y="-45596"/>
                  <a:pt x="2394003" y="6950"/>
                  <a:pt x="2618346" y="0"/>
                </a:cubicBezTo>
                <a:cubicBezTo>
                  <a:pt x="2842689" y="-6950"/>
                  <a:pt x="2912975" y="30290"/>
                  <a:pt x="3029491" y="0"/>
                </a:cubicBezTo>
                <a:cubicBezTo>
                  <a:pt x="3146007" y="-30290"/>
                  <a:pt x="3280756" y="41325"/>
                  <a:pt x="3483914" y="0"/>
                </a:cubicBezTo>
                <a:cubicBezTo>
                  <a:pt x="3687072" y="-41325"/>
                  <a:pt x="3960410" y="61379"/>
                  <a:pt x="4327844" y="0"/>
                </a:cubicBezTo>
                <a:cubicBezTo>
                  <a:pt x="4329075" y="171373"/>
                  <a:pt x="4283534" y="259946"/>
                  <a:pt x="4327844" y="472337"/>
                </a:cubicBezTo>
                <a:cubicBezTo>
                  <a:pt x="4372154" y="684728"/>
                  <a:pt x="4275125" y="828480"/>
                  <a:pt x="4327844" y="1117479"/>
                </a:cubicBezTo>
                <a:cubicBezTo>
                  <a:pt x="4380563" y="1406478"/>
                  <a:pt x="4305338" y="1597273"/>
                  <a:pt x="4327844" y="1762622"/>
                </a:cubicBezTo>
                <a:cubicBezTo>
                  <a:pt x="4350350" y="1927971"/>
                  <a:pt x="4297379" y="2151197"/>
                  <a:pt x="4327844" y="2338643"/>
                </a:cubicBezTo>
                <a:cubicBezTo>
                  <a:pt x="4358309" y="2526089"/>
                  <a:pt x="4298900" y="2696889"/>
                  <a:pt x="4327844" y="2914663"/>
                </a:cubicBezTo>
                <a:cubicBezTo>
                  <a:pt x="4356788" y="3132437"/>
                  <a:pt x="4324429" y="3233046"/>
                  <a:pt x="4327844" y="3456122"/>
                </a:cubicBezTo>
                <a:cubicBezTo>
                  <a:pt x="4208563" y="3475571"/>
                  <a:pt x="4056214" y="3414041"/>
                  <a:pt x="3830142" y="3456122"/>
                </a:cubicBezTo>
                <a:cubicBezTo>
                  <a:pt x="3604070" y="3498203"/>
                  <a:pt x="3562626" y="3416490"/>
                  <a:pt x="3375718" y="3456122"/>
                </a:cubicBezTo>
                <a:cubicBezTo>
                  <a:pt x="3188810" y="3495754"/>
                  <a:pt x="2906661" y="3432165"/>
                  <a:pt x="2748181" y="3456122"/>
                </a:cubicBezTo>
                <a:cubicBezTo>
                  <a:pt x="2589701" y="3480079"/>
                  <a:pt x="2380266" y="3428564"/>
                  <a:pt x="2250479" y="3456122"/>
                </a:cubicBezTo>
                <a:cubicBezTo>
                  <a:pt x="2120692" y="3483680"/>
                  <a:pt x="2031094" y="3412498"/>
                  <a:pt x="1839334" y="3456122"/>
                </a:cubicBezTo>
                <a:cubicBezTo>
                  <a:pt x="1647575" y="3499746"/>
                  <a:pt x="1564640" y="3438254"/>
                  <a:pt x="1428189" y="3456122"/>
                </a:cubicBezTo>
                <a:cubicBezTo>
                  <a:pt x="1291738" y="3473990"/>
                  <a:pt x="1058446" y="3390986"/>
                  <a:pt x="800651" y="3456122"/>
                </a:cubicBezTo>
                <a:cubicBezTo>
                  <a:pt x="542856" y="3521258"/>
                  <a:pt x="376606" y="3436824"/>
                  <a:pt x="0" y="3456122"/>
                </a:cubicBezTo>
                <a:cubicBezTo>
                  <a:pt x="-39993" y="3220615"/>
                  <a:pt x="26152" y="3092823"/>
                  <a:pt x="0" y="2949224"/>
                </a:cubicBezTo>
                <a:cubicBezTo>
                  <a:pt x="-26152" y="2805625"/>
                  <a:pt x="65401" y="2463887"/>
                  <a:pt x="0" y="2304081"/>
                </a:cubicBezTo>
                <a:cubicBezTo>
                  <a:pt x="-65401" y="2144275"/>
                  <a:pt x="26726" y="1851646"/>
                  <a:pt x="0" y="1728061"/>
                </a:cubicBezTo>
                <a:cubicBezTo>
                  <a:pt x="-26726" y="1604476"/>
                  <a:pt x="5741" y="1289872"/>
                  <a:pt x="0" y="1117479"/>
                </a:cubicBezTo>
                <a:cubicBezTo>
                  <a:pt x="-5741" y="945086"/>
                  <a:pt x="11040" y="477864"/>
                  <a:pt x="0" y="0"/>
                </a:cubicBezTo>
                <a:close/>
              </a:path>
              <a:path w="4327844" h="3456122" stroke="0" extrusionOk="0">
                <a:moveTo>
                  <a:pt x="0" y="0"/>
                </a:moveTo>
                <a:cubicBezTo>
                  <a:pt x="165230" y="-483"/>
                  <a:pt x="319891" y="33440"/>
                  <a:pt x="454424" y="0"/>
                </a:cubicBezTo>
                <a:cubicBezTo>
                  <a:pt x="588957" y="-33440"/>
                  <a:pt x="810137" y="33969"/>
                  <a:pt x="1038683" y="0"/>
                </a:cubicBezTo>
                <a:cubicBezTo>
                  <a:pt x="1267229" y="-33969"/>
                  <a:pt x="1436958" y="65289"/>
                  <a:pt x="1622942" y="0"/>
                </a:cubicBezTo>
                <a:cubicBezTo>
                  <a:pt x="1808926" y="-65289"/>
                  <a:pt x="1944604" y="16924"/>
                  <a:pt x="2034087" y="0"/>
                </a:cubicBezTo>
                <a:cubicBezTo>
                  <a:pt x="2123571" y="-16924"/>
                  <a:pt x="2328736" y="28249"/>
                  <a:pt x="2488510" y="0"/>
                </a:cubicBezTo>
                <a:cubicBezTo>
                  <a:pt x="2648284" y="-28249"/>
                  <a:pt x="2809058" y="47760"/>
                  <a:pt x="2899655" y="0"/>
                </a:cubicBezTo>
                <a:cubicBezTo>
                  <a:pt x="2990252" y="-47760"/>
                  <a:pt x="3267804" y="16103"/>
                  <a:pt x="3483914" y="0"/>
                </a:cubicBezTo>
                <a:cubicBezTo>
                  <a:pt x="3700024" y="-16103"/>
                  <a:pt x="4100542" y="69950"/>
                  <a:pt x="4327844" y="0"/>
                </a:cubicBezTo>
                <a:cubicBezTo>
                  <a:pt x="4386015" y="180816"/>
                  <a:pt x="4278350" y="498370"/>
                  <a:pt x="4327844" y="645143"/>
                </a:cubicBezTo>
                <a:cubicBezTo>
                  <a:pt x="4377338" y="791916"/>
                  <a:pt x="4282995" y="951058"/>
                  <a:pt x="4327844" y="1117479"/>
                </a:cubicBezTo>
                <a:cubicBezTo>
                  <a:pt x="4372693" y="1283900"/>
                  <a:pt x="4307440" y="1489651"/>
                  <a:pt x="4327844" y="1624377"/>
                </a:cubicBezTo>
                <a:cubicBezTo>
                  <a:pt x="4348248" y="1759103"/>
                  <a:pt x="4298539" y="2092228"/>
                  <a:pt x="4327844" y="2234959"/>
                </a:cubicBezTo>
                <a:cubicBezTo>
                  <a:pt x="4357149" y="2377690"/>
                  <a:pt x="4296303" y="2548731"/>
                  <a:pt x="4327844" y="2776418"/>
                </a:cubicBezTo>
                <a:cubicBezTo>
                  <a:pt x="4359385" y="3004105"/>
                  <a:pt x="4316633" y="3297000"/>
                  <a:pt x="4327844" y="3456122"/>
                </a:cubicBezTo>
                <a:cubicBezTo>
                  <a:pt x="4141721" y="3492864"/>
                  <a:pt x="3845242" y="3428555"/>
                  <a:pt x="3700307" y="3456122"/>
                </a:cubicBezTo>
                <a:cubicBezTo>
                  <a:pt x="3555372" y="3483689"/>
                  <a:pt x="3377327" y="3421028"/>
                  <a:pt x="3289161" y="3456122"/>
                </a:cubicBezTo>
                <a:cubicBezTo>
                  <a:pt x="3200995" y="3491216"/>
                  <a:pt x="2899020" y="3389210"/>
                  <a:pt x="2704903" y="3456122"/>
                </a:cubicBezTo>
                <a:cubicBezTo>
                  <a:pt x="2510786" y="3523034"/>
                  <a:pt x="2422801" y="3443708"/>
                  <a:pt x="2293757" y="3456122"/>
                </a:cubicBezTo>
                <a:cubicBezTo>
                  <a:pt x="2164713" y="3468536"/>
                  <a:pt x="1911887" y="3443250"/>
                  <a:pt x="1752777" y="3456122"/>
                </a:cubicBezTo>
                <a:cubicBezTo>
                  <a:pt x="1593667" y="3468994"/>
                  <a:pt x="1321848" y="3399440"/>
                  <a:pt x="1211796" y="3456122"/>
                </a:cubicBezTo>
                <a:cubicBezTo>
                  <a:pt x="1101744" y="3512804"/>
                  <a:pt x="921352" y="3421670"/>
                  <a:pt x="800651" y="3456122"/>
                </a:cubicBezTo>
                <a:cubicBezTo>
                  <a:pt x="679950" y="3490574"/>
                  <a:pt x="220918" y="3371099"/>
                  <a:pt x="0" y="3456122"/>
                </a:cubicBezTo>
                <a:cubicBezTo>
                  <a:pt x="-16621" y="3174821"/>
                  <a:pt x="56716" y="3126541"/>
                  <a:pt x="0" y="2880102"/>
                </a:cubicBezTo>
                <a:cubicBezTo>
                  <a:pt x="-56716" y="2633663"/>
                  <a:pt x="41563" y="2615042"/>
                  <a:pt x="0" y="2373204"/>
                </a:cubicBezTo>
                <a:cubicBezTo>
                  <a:pt x="-41563" y="2131366"/>
                  <a:pt x="31384" y="2019369"/>
                  <a:pt x="0" y="1762622"/>
                </a:cubicBezTo>
                <a:cubicBezTo>
                  <a:pt x="-31384" y="1505875"/>
                  <a:pt x="50607" y="1348083"/>
                  <a:pt x="0" y="1117479"/>
                </a:cubicBezTo>
                <a:cubicBezTo>
                  <a:pt x="-50607" y="886875"/>
                  <a:pt x="63917" y="740348"/>
                  <a:pt x="0" y="541459"/>
                </a:cubicBezTo>
                <a:cubicBezTo>
                  <a:pt x="-63917" y="342570"/>
                  <a:pt x="33776" y="1095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6807402" y="3388372"/>
            <a:ext cx="20144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Inverter Reactive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6734816" y="6058217"/>
            <a:ext cx="23042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Nodal Voltage Limits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4385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</TotalTime>
  <Words>1164</Words>
  <Application>Microsoft Office PowerPoint</Application>
  <PresentationFormat>Widescreen</PresentationFormat>
  <Paragraphs>124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Black</vt:lpstr>
      <vt:lpstr>Calibri</vt:lpstr>
      <vt:lpstr>Cambria</vt:lpstr>
      <vt:lpstr>Cambria Math</vt:lpstr>
      <vt:lpstr>Corbel</vt:lpstr>
      <vt:lpstr>Office Theme</vt:lpstr>
      <vt:lpstr>1_Office Theme</vt:lpstr>
      <vt:lpstr>Research Presentation</vt:lpstr>
      <vt:lpstr>Scalable Multi-Period Optimal Power Flow for Active Power Distribution Systems</vt:lpstr>
      <vt:lpstr>Multi-Period D-OPF simulation of a grid with DERs and Battery Storage</vt:lpstr>
      <vt:lpstr>Network being tested on</vt:lpstr>
      <vt:lpstr>Problem Statement</vt:lpstr>
      <vt:lpstr>Problem Statement</vt:lpstr>
      <vt:lpstr>Simulation Parameters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T=5,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T=8,PV=10%, Batt=10%</vt:lpstr>
      <vt:lpstr>T=8,PV=10%, Batt=10%</vt:lpstr>
      <vt:lpstr>Algorithm Development for Spatially Distributing the MPOPF Computation to make it an MPDOPF Computation</vt:lpstr>
      <vt:lpstr>Network being tested on</vt:lpstr>
      <vt:lpstr>Overall Scope of the problem Algorithm and Communication Architecture</vt:lpstr>
      <vt:lpstr>PowerPoint Presentation</vt:lpstr>
      <vt:lpstr>PowerPoint Presentation</vt:lpstr>
      <vt:lpstr>PowerPoint Presentation</vt:lpstr>
      <vt:lpstr>Statistical Analysis  for Predicting Instabilities in Power Systems</vt:lpstr>
      <vt:lpstr>Offline Analysis of Grid Frequencies from Various Parts of the World</vt:lpstr>
      <vt:lpstr>Offline Analysis of Grid Frequencies from Various Parts of the World</vt:lpstr>
      <vt:lpstr>Offline Analysis of Grid Frequencies from Various Parts of the World</vt:lpstr>
      <vt:lpstr>Offline Analysis of Grid Frequencies from Various Parts of the World</vt:lpstr>
      <vt:lpstr>Online Analysis of Bus Voltages and Branch Currents for a Test IEEE 9 Bus System</vt:lpstr>
      <vt:lpstr>Online Analysis of Bus Voltages and Branch Currents for a Test IEEE 9 Bus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108</cp:revision>
  <cp:lastPrinted>2021-09-10T16:26:58Z</cp:lastPrinted>
  <dcterms:created xsi:type="dcterms:W3CDTF">2021-07-01T22:58:28Z</dcterms:created>
  <dcterms:modified xsi:type="dcterms:W3CDTF">2024-02-26T18:02:48Z</dcterms:modified>
</cp:coreProperties>
</file>